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323" r:id="rId4"/>
  </p:sldMasterIdLst>
  <p:notesMasterIdLst>
    <p:notesMasterId r:id="rId31"/>
  </p:notesMasterIdLst>
  <p:handoutMasterIdLst>
    <p:handoutMasterId r:id="rId32"/>
  </p:handoutMasterIdLst>
  <p:sldIdLst>
    <p:sldId id="256" r:id="rId5"/>
    <p:sldId id="257" r:id="rId6"/>
    <p:sldId id="343" r:id="rId7"/>
    <p:sldId id="344" r:id="rId8"/>
    <p:sldId id="345" r:id="rId9"/>
    <p:sldId id="360" r:id="rId10"/>
    <p:sldId id="349" r:id="rId11"/>
    <p:sldId id="348" r:id="rId12"/>
    <p:sldId id="347" r:id="rId13"/>
    <p:sldId id="350" r:id="rId14"/>
    <p:sldId id="359" r:id="rId15"/>
    <p:sldId id="358" r:id="rId16"/>
    <p:sldId id="357" r:id="rId17"/>
    <p:sldId id="356" r:id="rId18"/>
    <p:sldId id="355" r:id="rId19"/>
    <p:sldId id="354" r:id="rId20"/>
    <p:sldId id="353" r:id="rId21"/>
    <p:sldId id="352" r:id="rId22"/>
    <p:sldId id="351" r:id="rId23"/>
    <p:sldId id="339" r:id="rId24"/>
    <p:sldId id="361" r:id="rId25"/>
    <p:sldId id="362" r:id="rId26"/>
    <p:sldId id="366" r:id="rId27"/>
    <p:sldId id="365" r:id="rId28"/>
    <p:sldId id="338" r:id="rId29"/>
    <p:sldId id="335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FFFF"/>
    <a:srgbClr val="154741"/>
    <a:srgbClr val="241A4C"/>
    <a:srgbClr val="84969A"/>
    <a:srgbClr val="20144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15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>
      <p:cViewPr>
        <p:scale>
          <a:sx n="62" d="100"/>
          <a:sy n="62" d="100"/>
        </p:scale>
        <p:origin x="-396" y="-3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836" y="48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nnellapalle@hotmail.com" userId="1d83844f3467a96d" providerId="LiveId" clId="{5B59867A-AACE-4E21-AB6E-1E498C5B190E}"/>
    <pc:docChg chg="custSel modSld sldOrd">
      <pc:chgData name="mohannellapalle@hotmail.com" userId="1d83844f3467a96d" providerId="LiveId" clId="{5B59867A-AACE-4E21-AB6E-1E498C5B190E}" dt="2022-03-15T17:03:08.991" v="60" actId="478"/>
      <pc:docMkLst>
        <pc:docMk/>
      </pc:docMkLst>
      <pc:sldChg chg="delSp modSp mod">
        <pc:chgData name="mohannellapalle@hotmail.com" userId="1d83844f3467a96d" providerId="LiveId" clId="{5B59867A-AACE-4E21-AB6E-1E498C5B190E}" dt="2022-03-15T17:03:08.991" v="60" actId="478"/>
        <pc:sldMkLst>
          <pc:docMk/>
          <pc:sldMk cId="2262346778" sldId="257"/>
        </pc:sldMkLst>
        <pc:spChg chg="del mod">
          <ac:chgData name="mohannellapalle@hotmail.com" userId="1d83844f3467a96d" providerId="LiveId" clId="{5B59867A-AACE-4E21-AB6E-1E498C5B190E}" dt="2022-03-15T17:03:03.103" v="58" actId="478"/>
          <ac:spMkLst>
            <pc:docMk/>
            <pc:sldMk cId="2262346778" sldId="257"/>
            <ac:spMk id="16" creationId="{7FFBE36B-5CC8-44EE-801B-6159157B5328}"/>
          </ac:spMkLst>
        </pc:spChg>
        <pc:spChg chg="del mod">
          <ac:chgData name="mohannellapalle@hotmail.com" userId="1d83844f3467a96d" providerId="LiveId" clId="{5B59867A-AACE-4E21-AB6E-1E498C5B190E}" dt="2022-03-15T17:03:08.991" v="60" actId="478"/>
          <ac:spMkLst>
            <pc:docMk/>
            <pc:sldMk cId="2262346778" sldId="257"/>
            <ac:spMk id="17" creationId="{FF014D18-B223-4ED4-BCCA-1E4C38285697}"/>
          </ac:spMkLst>
        </pc:spChg>
        <pc:spChg chg="del mod">
          <ac:chgData name="mohannellapalle@hotmail.com" userId="1d83844f3467a96d" providerId="LiveId" clId="{5B59867A-AACE-4E21-AB6E-1E498C5B190E}" dt="2022-03-15T17:02:59.103" v="56" actId="478"/>
          <ac:spMkLst>
            <pc:docMk/>
            <pc:sldMk cId="2262346778" sldId="257"/>
            <ac:spMk id="18" creationId="{41898C30-E58E-4EC9-8A27-DF1822A9863B}"/>
          </ac:spMkLst>
        </pc:spChg>
      </pc:sldChg>
      <pc:sldChg chg="delSp modSp mod">
        <pc:chgData name="mohannellapalle@hotmail.com" userId="1d83844f3467a96d" providerId="LiveId" clId="{5B59867A-AACE-4E21-AB6E-1E498C5B190E}" dt="2022-03-15T17:01:48.819" v="40" actId="478"/>
        <pc:sldMkLst>
          <pc:docMk/>
          <pc:sldMk cId="33020697" sldId="338"/>
        </pc:sldMkLst>
        <pc:spChg chg="del mod">
          <ac:chgData name="mohannellapalle@hotmail.com" userId="1d83844f3467a96d" providerId="LiveId" clId="{5B59867A-AACE-4E21-AB6E-1E498C5B190E}" dt="2022-03-15T17:01:48.819" v="40" actId="478"/>
          <ac:spMkLst>
            <pc:docMk/>
            <pc:sldMk cId="33020697" sldId="338"/>
            <ac:spMk id="7" creationId="{CF9BF983-B96B-4610-9F94-9B626A8DFF69}"/>
          </ac:spMkLst>
        </pc:spChg>
        <pc:spChg chg="del">
          <ac:chgData name="mohannellapalle@hotmail.com" userId="1d83844f3467a96d" providerId="LiveId" clId="{5B59867A-AACE-4E21-AB6E-1E498C5B190E}" dt="2022-03-15T17:00:18.605" v="23" actId="478"/>
          <ac:spMkLst>
            <pc:docMk/>
            <pc:sldMk cId="33020697" sldId="338"/>
            <ac:spMk id="8" creationId="{55267946-87E4-4FCD-85C7-87A978DD9637}"/>
          </ac:spMkLst>
        </pc:spChg>
        <pc:spChg chg="del mod">
          <ac:chgData name="mohannellapalle@hotmail.com" userId="1d83844f3467a96d" providerId="LiveId" clId="{5B59867A-AACE-4E21-AB6E-1E498C5B190E}" dt="2022-03-15T17:00:56.322" v="35" actId="478"/>
          <ac:spMkLst>
            <pc:docMk/>
            <pc:sldMk cId="33020697" sldId="338"/>
            <ac:spMk id="9" creationId="{ECDBD4D7-D985-4FC0-B4DA-EFF28F39E846}"/>
          </ac:spMkLst>
        </pc:spChg>
      </pc:sldChg>
      <pc:sldChg chg="delSp modSp mod">
        <pc:chgData name="mohannellapalle@hotmail.com" userId="1d83844f3467a96d" providerId="LiveId" clId="{5B59867A-AACE-4E21-AB6E-1E498C5B190E}" dt="2022-03-15T17:02:20.481" v="50" actId="478"/>
        <pc:sldMkLst>
          <pc:docMk/>
          <pc:sldMk cId="2262191475" sldId="339"/>
        </pc:sldMkLst>
        <pc:spChg chg="del mod">
          <ac:chgData name="mohannellapalle@hotmail.com" userId="1d83844f3467a96d" providerId="LiveId" clId="{5B59867A-AACE-4E21-AB6E-1E498C5B190E}" dt="2022-03-15T17:02:20.481" v="50" actId="478"/>
          <ac:spMkLst>
            <pc:docMk/>
            <pc:sldMk cId="2262191475" sldId="339"/>
            <ac:spMk id="5" creationId="{ADA3CCFA-9D3B-44D7-8242-579B453172D2}"/>
          </ac:spMkLst>
        </pc:spChg>
        <pc:spChg chg="del mod">
          <ac:chgData name="mohannellapalle@hotmail.com" userId="1d83844f3467a96d" providerId="LiveId" clId="{5B59867A-AACE-4E21-AB6E-1E498C5B190E}" dt="2022-03-15T17:02:12.856" v="47" actId="478"/>
          <ac:spMkLst>
            <pc:docMk/>
            <pc:sldMk cId="2262191475" sldId="339"/>
            <ac:spMk id="6" creationId="{1011E6AD-E6EE-4A80-8931-5E7F66D2AEC7}"/>
          </ac:spMkLst>
        </pc:spChg>
        <pc:spChg chg="del mod">
          <ac:chgData name="mohannellapalle@hotmail.com" userId="1d83844f3467a96d" providerId="LiveId" clId="{5B59867A-AACE-4E21-AB6E-1E498C5B190E}" dt="2022-03-15T17:02:05.535" v="44" actId="478"/>
          <ac:spMkLst>
            <pc:docMk/>
            <pc:sldMk cId="2262191475" sldId="339"/>
            <ac:spMk id="7" creationId="{E7BA18D9-DF9D-45C8-A71D-661F2BD20474}"/>
          </ac:spMkLst>
        </pc:spChg>
      </pc:sldChg>
      <pc:sldChg chg="delSp modSp mod ord">
        <pc:chgData name="mohannellapalle@hotmail.com" userId="1d83844f3467a96d" providerId="LiveId" clId="{5B59867A-AACE-4E21-AB6E-1E498C5B190E}" dt="2022-03-15T17:02:46.820" v="54" actId="478"/>
        <pc:sldMkLst>
          <pc:docMk/>
          <pc:sldMk cId="1708348078" sldId="360"/>
        </pc:sldMkLst>
        <pc:spChg chg="del mod">
          <ac:chgData name="mohannellapalle@hotmail.com" userId="1d83844f3467a96d" providerId="LiveId" clId="{5B59867A-AACE-4E21-AB6E-1E498C5B190E}" dt="2022-03-15T17:02:39.617" v="52" actId="478"/>
          <ac:spMkLst>
            <pc:docMk/>
            <pc:sldMk cId="1708348078" sldId="360"/>
            <ac:spMk id="4" creationId="{5D9639D1-D084-4AE9-A590-4D987D4C6A5E}"/>
          </ac:spMkLst>
        </pc:spChg>
        <pc:spChg chg="del mod">
          <ac:chgData name="mohannellapalle@hotmail.com" userId="1d83844f3467a96d" providerId="LiveId" clId="{5B59867A-AACE-4E21-AB6E-1E498C5B190E}" dt="2022-03-15T16:59:16.724" v="22" actId="478"/>
          <ac:spMkLst>
            <pc:docMk/>
            <pc:sldMk cId="1708348078" sldId="360"/>
            <ac:spMk id="5" creationId="{778C9F72-4260-407D-B79F-272AEA2FBD82}"/>
          </ac:spMkLst>
        </pc:spChg>
        <pc:spChg chg="del mod">
          <ac:chgData name="mohannellapalle@hotmail.com" userId="1d83844f3467a96d" providerId="LiveId" clId="{5B59867A-AACE-4E21-AB6E-1E498C5B190E}" dt="2022-03-15T17:02:46.820" v="54" actId="478"/>
          <ac:spMkLst>
            <pc:docMk/>
            <pc:sldMk cId="1708348078" sldId="360"/>
            <ac:spMk id="6" creationId="{88C65AC7-9701-4C69-8DB5-6D9B4ED1FD6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5D455D-DEAD-416B-8BA0-F221300652F2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40190A-BF31-44E5-B291-A8F3526B2ED4}">
      <dgm:prSet/>
      <dgm:spPr/>
      <dgm:t>
        <a:bodyPr/>
        <a:lstStyle/>
        <a:p>
          <a:r>
            <a:rPr lang="en-US" b="1" dirty="0" smtClean="0">
              <a:solidFill>
                <a:schemeClr val="bg1">
                  <a:lumMod val="95000"/>
                  <a:lumOff val="5000"/>
                </a:schemeClr>
              </a:solidFill>
            </a:rPr>
            <a:t>SCOPE</a:t>
          </a:r>
          <a:endParaRPr lang="en-US" b="1" dirty="0">
            <a:solidFill>
              <a:schemeClr val="bg1">
                <a:lumMod val="95000"/>
                <a:lumOff val="5000"/>
              </a:schemeClr>
            </a:solidFill>
          </a:endParaRPr>
        </a:p>
      </dgm:t>
    </dgm:pt>
    <dgm:pt modelId="{805ABD87-22E5-426B-B17B-89AFACC7AC2E}" type="parTrans" cxnId="{89CEDD11-F18C-494F-A4F7-3CC403735F3C}">
      <dgm:prSet/>
      <dgm:spPr/>
      <dgm:t>
        <a:bodyPr/>
        <a:lstStyle/>
        <a:p>
          <a:endParaRPr lang="en-US"/>
        </a:p>
      </dgm:t>
    </dgm:pt>
    <dgm:pt modelId="{0E9FBF37-B9E6-4E54-AC1D-973CB330F92D}" type="sibTrans" cxnId="{89CEDD11-F18C-494F-A4F7-3CC403735F3C}">
      <dgm:prSet/>
      <dgm:spPr/>
      <dgm:t>
        <a:bodyPr/>
        <a:lstStyle/>
        <a:p>
          <a:endParaRPr lang="en-US"/>
        </a:p>
      </dgm:t>
    </dgm:pt>
    <dgm:pt modelId="{A70B2DC0-A3B8-4339-9F50-7B7CE17FEA87}">
      <dgm:prSet/>
      <dgm:spPr/>
      <dgm:t>
        <a:bodyPr/>
        <a:lstStyle/>
        <a:p>
          <a:r>
            <a:rPr lang="en-US" b="1" dirty="0" smtClean="0"/>
            <a:t>INTRODUCTION</a:t>
          </a:r>
          <a:endParaRPr lang="en-US" b="1" dirty="0"/>
        </a:p>
      </dgm:t>
    </dgm:pt>
    <dgm:pt modelId="{6EE393F5-D557-47A2-AF29-21DE3EB06564}" type="parTrans" cxnId="{67149811-5C73-475B-8841-39396F55850E}">
      <dgm:prSet/>
      <dgm:spPr/>
      <dgm:t>
        <a:bodyPr/>
        <a:lstStyle/>
        <a:p>
          <a:endParaRPr lang="en-US"/>
        </a:p>
      </dgm:t>
    </dgm:pt>
    <dgm:pt modelId="{1D6AC3A2-5C8E-4991-9A00-7E72F70EB06A}" type="sibTrans" cxnId="{67149811-5C73-475B-8841-39396F55850E}">
      <dgm:prSet/>
      <dgm:spPr/>
      <dgm:t>
        <a:bodyPr/>
        <a:lstStyle/>
        <a:p>
          <a:endParaRPr lang="en-US"/>
        </a:p>
      </dgm:t>
    </dgm:pt>
    <dgm:pt modelId="{01D1FD27-DD7B-4D28-89B4-42AD76B95A8E}">
      <dgm:prSet/>
      <dgm:spPr/>
      <dgm:t>
        <a:bodyPr/>
        <a:lstStyle/>
        <a:p>
          <a:r>
            <a:rPr lang="en-US" b="1" dirty="0" smtClean="0"/>
            <a:t>SYSTEM</a:t>
          </a:r>
          <a:r>
            <a:rPr lang="en-US" dirty="0" smtClean="0"/>
            <a:t> </a:t>
          </a:r>
          <a:r>
            <a:rPr lang="en-US" b="1" dirty="0" smtClean="0"/>
            <a:t>OVERVIEW</a:t>
          </a:r>
          <a:endParaRPr lang="en-US" b="1" dirty="0"/>
        </a:p>
      </dgm:t>
    </dgm:pt>
    <dgm:pt modelId="{FABFD3AD-5285-4AA0-833A-3896F68215D9}" type="parTrans" cxnId="{A7145B6B-06A1-4328-92E4-1AC6C8F1FDE5}">
      <dgm:prSet/>
      <dgm:spPr/>
      <dgm:t>
        <a:bodyPr/>
        <a:lstStyle/>
        <a:p>
          <a:endParaRPr lang="en-US"/>
        </a:p>
      </dgm:t>
    </dgm:pt>
    <dgm:pt modelId="{7E466853-28BF-4457-9943-2355783801B0}" type="sibTrans" cxnId="{A7145B6B-06A1-4328-92E4-1AC6C8F1FDE5}">
      <dgm:prSet/>
      <dgm:spPr/>
      <dgm:t>
        <a:bodyPr/>
        <a:lstStyle/>
        <a:p>
          <a:endParaRPr lang="en-US"/>
        </a:p>
      </dgm:t>
    </dgm:pt>
    <dgm:pt modelId="{846608D7-BAC8-4F3B-A44E-95F21FCB95B2}">
      <dgm:prSet/>
      <dgm:spPr/>
      <dgm:t>
        <a:bodyPr/>
        <a:lstStyle/>
        <a:p>
          <a:r>
            <a:rPr lang="en-US" b="1" dirty="0" smtClean="0"/>
            <a:t>MODULES</a:t>
          </a:r>
          <a:endParaRPr lang="en-US" b="1" dirty="0"/>
        </a:p>
      </dgm:t>
    </dgm:pt>
    <dgm:pt modelId="{D6AA59E3-1E99-4216-BA3D-098A5FE7514E}" type="parTrans" cxnId="{3A775F5E-0FB3-4E41-BD14-18978F5BF447}">
      <dgm:prSet/>
      <dgm:spPr/>
      <dgm:t>
        <a:bodyPr/>
        <a:lstStyle/>
        <a:p>
          <a:endParaRPr lang="en-US"/>
        </a:p>
      </dgm:t>
    </dgm:pt>
    <dgm:pt modelId="{60722D53-BF1D-4C8C-B816-F5BB324209AB}" type="sibTrans" cxnId="{3A775F5E-0FB3-4E41-BD14-18978F5BF447}">
      <dgm:prSet/>
      <dgm:spPr/>
      <dgm:t>
        <a:bodyPr/>
        <a:lstStyle/>
        <a:p>
          <a:endParaRPr lang="en-US"/>
        </a:p>
      </dgm:t>
    </dgm:pt>
    <dgm:pt modelId="{19FD0F89-1CDE-4E1A-9BE3-807BED648F18}">
      <dgm:prSet/>
      <dgm:spPr/>
      <dgm:t>
        <a:bodyPr/>
        <a:lstStyle/>
        <a:p>
          <a:r>
            <a:rPr lang="en-US" b="1" dirty="0" smtClean="0"/>
            <a:t>OVERVIEW</a:t>
          </a:r>
          <a:r>
            <a:rPr lang="en-US" dirty="0" smtClean="0"/>
            <a:t> </a:t>
          </a:r>
          <a:r>
            <a:rPr lang="en-US" b="1" dirty="0" smtClean="0"/>
            <a:t>OF</a:t>
          </a:r>
          <a:r>
            <a:rPr lang="en-US" dirty="0" smtClean="0"/>
            <a:t> </a:t>
          </a:r>
          <a:r>
            <a:rPr lang="en-US" b="1" dirty="0" smtClean="0"/>
            <a:t>PROJECT</a:t>
          </a:r>
          <a:endParaRPr lang="en-US" b="1" dirty="0"/>
        </a:p>
      </dgm:t>
    </dgm:pt>
    <dgm:pt modelId="{AC801F0C-EE2F-4A90-97BD-FD2ACE188739}" type="parTrans" cxnId="{0700153B-5544-4F98-B012-D19DE772F16D}">
      <dgm:prSet/>
      <dgm:spPr/>
      <dgm:t>
        <a:bodyPr/>
        <a:lstStyle/>
        <a:p>
          <a:endParaRPr lang="en-US"/>
        </a:p>
      </dgm:t>
    </dgm:pt>
    <dgm:pt modelId="{653AA737-CBEA-4D65-870B-CC85BFBB6F5C}" type="sibTrans" cxnId="{0700153B-5544-4F98-B012-D19DE772F16D}">
      <dgm:prSet/>
      <dgm:spPr/>
      <dgm:t>
        <a:bodyPr/>
        <a:lstStyle/>
        <a:p>
          <a:endParaRPr lang="en-US"/>
        </a:p>
      </dgm:t>
    </dgm:pt>
    <dgm:pt modelId="{2ED67CDB-428E-4A49-BF4D-371C3EF85275}">
      <dgm:prSet/>
      <dgm:spPr/>
      <dgm:t>
        <a:bodyPr/>
        <a:lstStyle/>
        <a:p>
          <a:r>
            <a:rPr lang="en-IN" b="1" dirty="0" smtClean="0"/>
            <a:t>FUTURE</a:t>
          </a:r>
          <a:r>
            <a:rPr lang="en-IN" dirty="0" smtClean="0"/>
            <a:t>  </a:t>
          </a:r>
          <a:r>
            <a:rPr lang="en-IN" b="1" dirty="0" smtClean="0"/>
            <a:t>ENHANCEMENTS</a:t>
          </a:r>
          <a:endParaRPr lang="en-US" b="1" dirty="0"/>
        </a:p>
      </dgm:t>
    </dgm:pt>
    <dgm:pt modelId="{90FBBE6F-8AD9-47A0-812E-88A150D3C4F5}" type="parTrans" cxnId="{DD02F28D-B330-426A-AF8E-6369C25688F4}">
      <dgm:prSet/>
      <dgm:spPr/>
      <dgm:t>
        <a:bodyPr/>
        <a:lstStyle/>
        <a:p>
          <a:endParaRPr lang="en-US"/>
        </a:p>
      </dgm:t>
    </dgm:pt>
    <dgm:pt modelId="{EA48B0C9-3965-4CB0-BB58-A47162D4F8CD}" type="sibTrans" cxnId="{DD02F28D-B330-426A-AF8E-6369C25688F4}">
      <dgm:prSet/>
      <dgm:spPr/>
      <dgm:t>
        <a:bodyPr/>
        <a:lstStyle/>
        <a:p>
          <a:endParaRPr lang="en-US"/>
        </a:p>
      </dgm:t>
    </dgm:pt>
    <dgm:pt modelId="{D4A26A56-A5F2-42D9-A972-4B2159E2758C}">
      <dgm:prSet/>
      <dgm:spPr/>
      <dgm:t>
        <a:bodyPr/>
        <a:lstStyle/>
        <a:p>
          <a:r>
            <a:rPr lang="en-IN" b="1" dirty="0" smtClean="0"/>
            <a:t>CONCLUSION</a:t>
          </a:r>
          <a:endParaRPr lang="en-US" b="1" dirty="0"/>
        </a:p>
      </dgm:t>
    </dgm:pt>
    <dgm:pt modelId="{D4A4BB13-9064-45A9-A787-B7451036146F}" type="parTrans" cxnId="{0B40B70C-327B-4CE4-9057-24582684B3D7}">
      <dgm:prSet/>
      <dgm:spPr/>
      <dgm:t>
        <a:bodyPr/>
        <a:lstStyle/>
        <a:p>
          <a:endParaRPr lang="en-US"/>
        </a:p>
      </dgm:t>
    </dgm:pt>
    <dgm:pt modelId="{93C8D510-4409-40F6-9565-ED605A5F0739}" type="sibTrans" cxnId="{0B40B70C-327B-4CE4-9057-24582684B3D7}">
      <dgm:prSet/>
      <dgm:spPr/>
      <dgm:t>
        <a:bodyPr/>
        <a:lstStyle/>
        <a:p>
          <a:endParaRPr lang="en-US"/>
        </a:p>
      </dgm:t>
    </dgm:pt>
    <dgm:pt modelId="{DFB48762-1E77-4977-8309-3C06CAEC817A}" type="pres">
      <dgm:prSet presAssocID="{455D455D-DEAD-416B-8BA0-F221300652F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B7D04C-5A1D-4DB9-9F01-A4B0A676A5E4}" type="pres">
      <dgm:prSet presAssocID="{0B40190A-BF31-44E5-B291-A8F3526B2E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A6DCFD-1765-4CC1-AFCA-55A29D2524AA}" type="pres">
      <dgm:prSet presAssocID="{0E9FBF37-B9E6-4E54-AC1D-973CB330F92D}" presName="spacer" presStyleCnt="0"/>
      <dgm:spPr/>
      <dgm:t>
        <a:bodyPr/>
        <a:lstStyle/>
        <a:p>
          <a:endParaRPr lang="en-US"/>
        </a:p>
      </dgm:t>
    </dgm:pt>
    <dgm:pt modelId="{2A598829-1816-437A-A35E-4A076C29E2C3}" type="pres">
      <dgm:prSet presAssocID="{A70B2DC0-A3B8-4339-9F50-7B7CE17FEA87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D043FA-3934-407F-A8F1-223835C86952}" type="pres">
      <dgm:prSet presAssocID="{1D6AC3A2-5C8E-4991-9A00-7E72F70EB06A}" presName="spacer" presStyleCnt="0"/>
      <dgm:spPr/>
      <dgm:t>
        <a:bodyPr/>
        <a:lstStyle/>
        <a:p>
          <a:endParaRPr lang="en-US"/>
        </a:p>
      </dgm:t>
    </dgm:pt>
    <dgm:pt modelId="{5FF4FACB-3088-40E8-9E83-DD0D7FE459E9}" type="pres">
      <dgm:prSet presAssocID="{01D1FD27-DD7B-4D28-89B4-42AD76B95A8E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81FE2C-A5AE-4B75-974F-00407A02C929}" type="pres">
      <dgm:prSet presAssocID="{7E466853-28BF-4457-9943-2355783801B0}" presName="spacer" presStyleCnt="0"/>
      <dgm:spPr/>
      <dgm:t>
        <a:bodyPr/>
        <a:lstStyle/>
        <a:p>
          <a:endParaRPr lang="en-US"/>
        </a:p>
      </dgm:t>
    </dgm:pt>
    <dgm:pt modelId="{80FC43EB-F282-4DBB-9D6F-5260442BD81B}" type="pres">
      <dgm:prSet presAssocID="{846608D7-BAC8-4F3B-A44E-95F21FCB95B2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DE1604-62BE-4B40-80DC-7229F15A8467}" type="pres">
      <dgm:prSet presAssocID="{60722D53-BF1D-4C8C-B816-F5BB324209AB}" presName="spacer" presStyleCnt="0"/>
      <dgm:spPr/>
      <dgm:t>
        <a:bodyPr/>
        <a:lstStyle/>
        <a:p>
          <a:endParaRPr lang="en-US"/>
        </a:p>
      </dgm:t>
    </dgm:pt>
    <dgm:pt modelId="{6DF728F2-96AF-40B9-A9A2-8022AD1506FB}" type="pres">
      <dgm:prSet presAssocID="{19FD0F89-1CDE-4E1A-9BE3-807BED648F18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B181EA-9CB8-49BF-B441-FDF5785246BD}" type="pres">
      <dgm:prSet presAssocID="{653AA737-CBEA-4D65-870B-CC85BFBB6F5C}" presName="spacer" presStyleCnt="0"/>
      <dgm:spPr/>
      <dgm:t>
        <a:bodyPr/>
        <a:lstStyle/>
        <a:p>
          <a:endParaRPr lang="en-US"/>
        </a:p>
      </dgm:t>
    </dgm:pt>
    <dgm:pt modelId="{8B6C5389-FE7A-48A4-9AC4-E513830CF78E}" type="pres">
      <dgm:prSet presAssocID="{2ED67CDB-428E-4A49-BF4D-371C3EF85275}" presName="parentText" presStyleLbl="node1" presStyleIdx="5" presStyleCnt="7" custLinFactNeighborX="-1052" custLinFactNeighborY="-1889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411627-4325-4347-BC35-4B15D8E6A861}" type="pres">
      <dgm:prSet presAssocID="{EA48B0C9-3965-4CB0-BB58-A47162D4F8CD}" presName="spacer" presStyleCnt="0"/>
      <dgm:spPr/>
      <dgm:t>
        <a:bodyPr/>
        <a:lstStyle/>
        <a:p>
          <a:endParaRPr lang="en-US"/>
        </a:p>
      </dgm:t>
    </dgm:pt>
    <dgm:pt modelId="{632B0DC9-13EB-4B1A-AEDF-E7383A88F26C}" type="pres">
      <dgm:prSet presAssocID="{D4A26A56-A5F2-42D9-A972-4B2159E2758C}" presName="parentText" presStyleLbl="node1" presStyleIdx="6" presStyleCnt="7" custLinFactNeighborX="-351" custLinFactNeighborY="2520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9CEDD11-F18C-494F-A4F7-3CC403735F3C}" srcId="{455D455D-DEAD-416B-8BA0-F221300652F2}" destId="{0B40190A-BF31-44E5-B291-A8F3526B2ED4}" srcOrd="0" destOrd="0" parTransId="{805ABD87-22E5-426B-B17B-89AFACC7AC2E}" sibTransId="{0E9FBF37-B9E6-4E54-AC1D-973CB330F92D}"/>
    <dgm:cxn modelId="{3A775F5E-0FB3-4E41-BD14-18978F5BF447}" srcId="{455D455D-DEAD-416B-8BA0-F221300652F2}" destId="{846608D7-BAC8-4F3B-A44E-95F21FCB95B2}" srcOrd="3" destOrd="0" parTransId="{D6AA59E3-1E99-4216-BA3D-098A5FE7514E}" sibTransId="{60722D53-BF1D-4C8C-B816-F5BB324209AB}"/>
    <dgm:cxn modelId="{BD3579F8-CEAC-4FCA-A07C-AF8279031117}" type="presOf" srcId="{0B40190A-BF31-44E5-B291-A8F3526B2ED4}" destId="{3CB7D04C-5A1D-4DB9-9F01-A4B0A676A5E4}" srcOrd="0" destOrd="0" presId="urn:microsoft.com/office/officeart/2005/8/layout/vList2"/>
    <dgm:cxn modelId="{67149811-5C73-475B-8841-39396F55850E}" srcId="{455D455D-DEAD-416B-8BA0-F221300652F2}" destId="{A70B2DC0-A3B8-4339-9F50-7B7CE17FEA87}" srcOrd="1" destOrd="0" parTransId="{6EE393F5-D557-47A2-AF29-21DE3EB06564}" sibTransId="{1D6AC3A2-5C8E-4991-9A00-7E72F70EB06A}"/>
    <dgm:cxn modelId="{0B40B70C-327B-4CE4-9057-24582684B3D7}" srcId="{455D455D-DEAD-416B-8BA0-F221300652F2}" destId="{D4A26A56-A5F2-42D9-A972-4B2159E2758C}" srcOrd="6" destOrd="0" parTransId="{D4A4BB13-9064-45A9-A787-B7451036146F}" sibTransId="{93C8D510-4409-40F6-9565-ED605A5F0739}"/>
    <dgm:cxn modelId="{5301A4E9-0843-4E5D-BB79-11D2F1AA47E1}" type="presOf" srcId="{D4A26A56-A5F2-42D9-A972-4B2159E2758C}" destId="{632B0DC9-13EB-4B1A-AEDF-E7383A88F26C}" srcOrd="0" destOrd="0" presId="urn:microsoft.com/office/officeart/2005/8/layout/vList2"/>
    <dgm:cxn modelId="{A7145B6B-06A1-4328-92E4-1AC6C8F1FDE5}" srcId="{455D455D-DEAD-416B-8BA0-F221300652F2}" destId="{01D1FD27-DD7B-4D28-89B4-42AD76B95A8E}" srcOrd="2" destOrd="0" parTransId="{FABFD3AD-5285-4AA0-833A-3896F68215D9}" sibTransId="{7E466853-28BF-4457-9943-2355783801B0}"/>
    <dgm:cxn modelId="{D056204F-C75B-4D09-9E28-0B7F1E83166B}" type="presOf" srcId="{A70B2DC0-A3B8-4339-9F50-7B7CE17FEA87}" destId="{2A598829-1816-437A-A35E-4A076C29E2C3}" srcOrd="0" destOrd="0" presId="urn:microsoft.com/office/officeart/2005/8/layout/vList2"/>
    <dgm:cxn modelId="{626CD19E-E0A2-4F2D-B176-5B1D597F17DC}" type="presOf" srcId="{19FD0F89-1CDE-4E1A-9BE3-807BED648F18}" destId="{6DF728F2-96AF-40B9-A9A2-8022AD1506FB}" srcOrd="0" destOrd="0" presId="urn:microsoft.com/office/officeart/2005/8/layout/vList2"/>
    <dgm:cxn modelId="{0700153B-5544-4F98-B012-D19DE772F16D}" srcId="{455D455D-DEAD-416B-8BA0-F221300652F2}" destId="{19FD0F89-1CDE-4E1A-9BE3-807BED648F18}" srcOrd="4" destOrd="0" parTransId="{AC801F0C-EE2F-4A90-97BD-FD2ACE188739}" sibTransId="{653AA737-CBEA-4D65-870B-CC85BFBB6F5C}"/>
    <dgm:cxn modelId="{0E986F90-2C6C-4610-915F-3FE7C8D80DAC}" type="presOf" srcId="{455D455D-DEAD-416B-8BA0-F221300652F2}" destId="{DFB48762-1E77-4977-8309-3C06CAEC817A}" srcOrd="0" destOrd="0" presId="urn:microsoft.com/office/officeart/2005/8/layout/vList2"/>
    <dgm:cxn modelId="{2A5712E8-D8D2-4481-830A-2BB0B2C559A7}" type="presOf" srcId="{846608D7-BAC8-4F3B-A44E-95F21FCB95B2}" destId="{80FC43EB-F282-4DBB-9D6F-5260442BD81B}" srcOrd="0" destOrd="0" presId="urn:microsoft.com/office/officeart/2005/8/layout/vList2"/>
    <dgm:cxn modelId="{1BEDC190-5CF3-4FA0-8E6F-4D5D49F8B089}" type="presOf" srcId="{2ED67CDB-428E-4A49-BF4D-371C3EF85275}" destId="{8B6C5389-FE7A-48A4-9AC4-E513830CF78E}" srcOrd="0" destOrd="0" presId="urn:microsoft.com/office/officeart/2005/8/layout/vList2"/>
    <dgm:cxn modelId="{DD02F28D-B330-426A-AF8E-6369C25688F4}" srcId="{455D455D-DEAD-416B-8BA0-F221300652F2}" destId="{2ED67CDB-428E-4A49-BF4D-371C3EF85275}" srcOrd="5" destOrd="0" parTransId="{90FBBE6F-8AD9-47A0-812E-88A150D3C4F5}" sibTransId="{EA48B0C9-3965-4CB0-BB58-A47162D4F8CD}"/>
    <dgm:cxn modelId="{70EE132B-3147-4FBE-9D58-02C2D2735998}" type="presOf" srcId="{01D1FD27-DD7B-4D28-89B4-42AD76B95A8E}" destId="{5FF4FACB-3088-40E8-9E83-DD0D7FE459E9}" srcOrd="0" destOrd="0" presId="urn:microsoft.com/office/officeart/2005/8/layout/vList2"/>
    <dgm:cxn modelId="{59F5B598-94DE-4412-B1E7-305FE049927A}" type="presParOf" srcId="{DFB48762-1E77-4977-8309-3C06CAEC817A}" destId="{3CB7D04C-5A1D-4DB9-9F01-A4B0A676A5E4}" srcOrd="0" destOrd="0" presId="urn:microsoft.com/office/officeart/2005/8/layout/vList2"/>
    <dgm:cxn modelId="{C942FC53-964C-4998-B164-F8403523B852}" type="presParOf" srcId="{DFB48762-1E77-4977-8309-3C06CAEC817A}" destId="{27A6DCFD-1765-4CC1-AFCA-55A29D2524AA}" srcOrd="1" destOrd="0" presId="urn:microsoft.com/office/officeart/2005/8/layout/vList2"/>
    <dgm:cxn modelId="{96A458EA-266F-48E9-A47E-DC538A6C9159}" type="presParOf" srcId="{DFB48762-1E77-4977-8309-3C06CAEC817A}" destId="{2A598829-1816-437A-A35E-4A076C29E2C3}" srcOrd="2" destOrd="0" presId="urn:microsoft.com/office/officeart/2005/8/layout/vList2"/>
    <dgm:cxn modelId="{A22BC1BD-21D0-410D-9919-3BC523068D5A}" type="presParOf" srcId="{DFB48762-1E77-4977-8309-3C06CAEC817A}" destId="{AAD043FA-3934-407F-A8F1-223835C86952}" srcOrd="3" destOrd="0" presId="urn:microsoft.com/office/officeart/2005/8/layout/vList2"/>
    <dgm:cxn modelId="{CB5F145E-A837-4542-9C70-15BD25B830DF}" type="presParOf" srcId="{DFB48762-1E77-4977-8309-3C06CAEC817A}" destId="{5FF4FACB-3088-40E8-9E83-DD0D7FE459E9}" srcOrd="4" destOrd="0" presId="urn:microsoft.com/office/officeart/2005/8/layout/vList2"/>
    <dgm:cxn modelId="{8DE2BD97-0D9F-4DA2-870B-8506171D5135}" type="presParOf" srcId="{DFB48762-1E77-4977-8309-3C06CAEC817A}" destId="{7581FE2C-A5AE-4B75-974F-00407A02C929}" srcOrd="5" destOrd="0" presId="urn:microsoft.com/office/officeart/2005/8/layout/vList2"/>
    <dgm:cxn modelId="{847D1250-E7AB-40B4-ADE5-782B64744D1A}" type="presParOf" srcId="{DFB48762-1E77-4977-8309-3C06CAEC817A}" destId="{80FC43EB-F282-4DBB-9D6F-5260442BD81B}" srcOrd="6" destOrd="0" presId="urn:microsoft.com/office/officeart/2005/8/layout/vList2"/>
    <dgm:cxn modelId="{C3DF8AA3-EC33-4185-8836-D7E074B5D35F}" type="presParOf" srcId="{DFB48762-1E77-4977-8309-3C06CAEC817A}" destId="{2CDE1604-62BE-4B40-80DC-7229F15A8467}" srcOrd="7" destOrd="0" presId="urn:microsoft.com/office/officeart/2005/8/layout/vList2"/>
    <dgm:cxn modelId="{2D6A21D2-78F3-4AA7-A151-ADAB31B1E8A6}" type="presParOf" srcId="{DFB48762-1E77-4977-8309-3C06CAEC817A}" destId="{6DF728F2-96AF-40B9-A9A2-8022AD1506FB}" srcOrd="8" destOrd="0" presId="urn:microsoft.com/office/officeart/2005/8/layout/vList2"/>
    <dgm:cxn modelId="{246A7D9B-B9DB-4A65-B8E2-495F448E294B}" type="presParOf" srcId="{DFB48762-1E77-4977-8309-3C06CAEC817A}" destId="{1FB181EA-9CB8-49BF-B441-FDF5785246BD}" srcOrd="9" destOrd="0" presId="urn:microsoft.com/office/officeart/2005/8/layout/vList2"/>
    <dgm:cxn modelId="{E2AACBDC-D0C6-4123-B6E9-301998053BF0}" type="presParOf" srcId="{DFB48762-1E77-4977-8309-3C06CAEC817A}" destId="{8B6C5389-FE7A-48A4-9AC4-E513830CF78E}" srcOrd="10" destOrd="0" presId="urn:microsoft.com/office/officeart/2005/8/layout/vList2"/>
    <dgm:cxn modelId="{E8FC37FC-97CF-48D6-B187-13F77C868332}" type="presParOf" srcId="{DFB48762-1E77-4977-8309-3C06CAEC817A}" destId="{A8411627-4325-4347-BC35-4B15D8E6A861}" srcOrd="11" destOrd="0" presId="urn:microsoft.com/office/officeart/2005/8/layout/vList2"/>
    <dgm:cxn modelId="{FE534547-431A-4C8F-AD31-F51DED8E9F96}" type="presParOf" srcId="{DFB48762-1E77-4977-8309-3C06CAEC817A}" destId="{632B0DC9-13EB-4B1A-AEDF-E7383A88F26C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4F725B-A914-408F-AAF7-92C7EC7AA56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F9C5917-8A53-4387-ADB2-2A5E994ECF30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Aim of the project: The aim of this project is to develop an Online Movie Ticket Booking application.</a:t>
          </a:r>
        </a:p>
      </dgm:t>
    </dgm:pt>
    <dgm:pt modelId="{C8C774C0-0984-4A9B-846A-D3573BB6F23E}" type="parTrans" cxnId="{C1B5BEE5-4D59-416D-876D-2D2162A57074}">
      <dgm:prSet/>
      <dgm:spPr/>
      <dgm:t>
        <a:bodyPr/>
        <a:lstStyle/>
        <a:p>
          <a:endParaRPr lang="en-US"/>
        </a:p>
      </dgm:t>
    </dgm:pt>
    <dgm:pt modelId="{41D0535D-D662-4946-9A1A-8AF71A4E5407}" type="sibTrans" cxnId="{C1B5BEE5-4D59-416D-876D-2D2162A57074}">
      <dgm:prSet/>
      <dgm:spPr/>
      <dgm:t>
        <a:bodyPr/>
        <a:lstStyle/>
        <a:p>
          <a:endParaRPr lang="en-US"/>
        </a:p>
      </dgm:t>
    </dgm:pt>
    <dgm:pt modelId="{0C2A683C-FE22-4805-9742-D7A29413A78D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The Online Ticket Booking System is an internet based application that can be accessed through the Net and can be accessed by anyone who has a net connection.</a:t>
          </a:r>
        </a:p>
      </dgm:t>
    </dgm:pt>
    <dgm:pt modelId="{30D496EF-1E28-4CF3-B027-32BCF26881A4}" type="parTrans" cxnId="{DCF7267E-DAC8-4344-898F-236418B1DC0E}">
      <dgm:prSet/>
      <dgm:spPr/>
      <dgm:t>
        <a:bodyPr/>
        <a:lstStyle/>
        <a:p>
          <a:endParaRPr lang="en-US"/>
        </a:p>
      </dgm:t>
    </dgm:pt>
    <dgm:pt modelId="{486B3014-FE2A-4DFC-8227-46470EF5AFA1}" type="sibTrans" cxnId="{DCF7267E-DAC8-4344-898F-236418B1DC0E}">
      <dgm:prSet/>
      <dgm:spPr/>
      <dgm:t>
        <a:bodyPr/>
        <a:lstStyle/>
        <a:p>
          <a:endParaRPr lang="en-US"/>
        </a:p>
      </dgm:t>
    </dgm:pt>
    <dgm:pt modelId="{CB5B8281-0FAC-4F49-8F0D-6C1E3CDCCF47}">
      <dgm:prSet/>
      <dgm:spPr>
        <a:solidFill>
          <a:schemeClr val="bg1">
            <a:lumMod val="50000"/>
            <a:lumOff val="50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Our Online Ticket Booking System is one of the best opportunities for those who cannot afford enough time to get their tickets reserved standing in long queues.</a:t>
          </a:r>
        </a:p>
      </dgm:t>
    </dgm:pt>
    <dgm:pt modelId="{FB95D863-F0CD-4733-85DF-FA61395B689B}" type="parTrans" cxnId="{7D027EA6-54FF-4DBE-86B8-469D43561390}">
      <dgm:prSet/>
      <dgm:spPr/>
      <dgm:t>
        <a:bodyPr/>
        <a:lstStyle/>
        <a:p>
          <a:endParaRPr lang="en-US"/>
        </a:p>
      </dgm:t>
    </dgm:pt>
    <dgm:pt modelId="{4FF64EF8-0090-4AD5-8563-FC0D5A53EAA2}" type="sibTrans" cxnId="{7D027EA6-54FF-4DBE-86B8-469D43561390}">
      <dgm:prSet/>
      <dgm:spPr/>
      <dgm:t>
        <a:bodyPr/>
        <a:lstStyle/>
        <a:p>
          <a:endParaRPr lang="en-US"/>
        </a:p>
      </dgm:t>
    </dgm:pt>
    <dgm:pt modelId="{BF3E09D2-91CA-4C63-8845-E3860D9B26BF}" type="pres">
      <dgm:prSet presAssocID="{164F725B-A914-408F-AAF7-92C7EC7AA56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297AFF1-56EB-4717-B226-A6ECB1272826}" type="pres">
      <dgm:prSet presAssocID="{2F9C5917-8A53-4387-ADB2-2A5E994ECF30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5F4FF9-9EE9-4003-8F62-CFBF28195B0B}" type="pres">
      <dgm:prSet presAssocID="{41D0535D-D662-4946-9A1A-8AF71A4E5407}" presName="spacer" presStyleCnt="0"/>
      <dgm:spPr/>
    </dgm:pt>
    <dgm:pt modelId="{FBD73FA5-9A22-4342-91CA-96D6647C34F8}" type="pres">
      <dgm:prSet presAssocID="{0C2A683C-FE22-4805-9742-D7A29413A78D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0D917E-E69A-45C9-9C5E-0FFBA5AA4D1B}" type="pres">
      <dgm:prSet presAssocID="{486B3014-FE2A-4DFC-8227-46470EF5AFA1}" presName="spacer" presStyleCnt="0"/>
      <dgm:spPr/>
    </dgm:pt>
    <dgm:pt modelId="{082CF87B-DDFA-42EB-920B-73150640F7B6}" type="pres">
      <dgm:prSet presAssocID="{CB5B8281-0FAC-4F49-8F0D-6C1E3CDCCF4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1B5BEE5-4D59-416D-876D-2D2162A57074}" srcId="{164F725B-A914-408F-AAF7-92C7EC7AA56F}" destId="{2F9C5917-8A53-4387-ADB2-2A5E994ECF30}" srcOrd="0" destOrd="0" parTransId="{C8C774C0-0984-4A9B-846A-D3573BB6F23E}" sibTransId="{41D0535D-D662-4946-9A1A-8AF71A4E5407}"/>
    <dgm:cxn modelId="{7D027EA6-54FF-4DBE-86B8-469D43561390}" srcId="{164F725B-A914-408F-AAF7-92C7EC7AA56F}" destId="{CB5B8281-0FAC-4F49-8F0D-6C1E3CDCCF47}" srcOrd="2" destOrd="0" parTransId="{FB95D863-F0CD-4733-85DF-FA61395B689B}" sibTransId="{4FF64EF8-0090-4AD5-8563-FC0D5A53EAA2}"/>
    <dgm:cxn modelId="{1BB82751-8C1D-4109-9964-B3E143B33D54}" type="presOf" srcId="{164F725B-A914-408F-AAF7-92C7EC7AA56F}" destId="{BF3E09D2-91CA-4C63-8845-E3860D9B26BF}" srcOrd="0" destOrd="0" presId="urn:microsoft.com/office/officeart/2005/8/layout/vList2"/>
    <dgm:cxn modelId="{DCF7267E-DAC8-4344-898F-236418B1DC0E}" srcId="{164F725B-A914-408F-AAF7-92C7EC7AA56F}" destId="{0C2A683C-FE22-4805-9742-D7A29413A78D}" srcOrd="1" destOrd="0" parTransId="{30D496EF-1E28-4CF3-B027-32BCF26881A4}" sibTransId="{486B3014-FE2A-4DFC-8227-46470EF5AFA1}"/>
    <dgm:cxn modelId="{B98073E8-A8DA-472F-9D20-759718ABCF94}" type="presOf" srcId="{0C2A683C-FE22-4805-9742-D7A29413A78D}" destId="{FBD73FA5-9A22-4342-91CA-96D6647C34F8}" srcOrd="0" destOrd="0" presId="urn:microsoft.com/office/officeart/2005/8/layout/vList2"/>
    <dgm:cxn modelId="{47AC196C-38FE-4100-A3D2-8DBD3D7F6567}" type="presOf" srcId="{CB5B8281-0FAC-4F49-8F0D-6C1E3CDCCF47}" destId="{082CF87B-DDFA-42EB-920B-73150640F7B6}" srcOrd="0" destOrd="0" presId="urn:microsoft.com/office/officeart/2005/8/layout/vList2"/>
    <dgm:cxn modelId="{C178745D-46FD-49B0-883C-B812B22C5F33}" type="presOf" srcId="{2F9C5917-8A53-4387-ADB2-2A5E994ECF30}" destId="{C297AFF1-56EB-4717-B226-A6ECB1272826}" srcOrd="0" destOrd="0" presId="urn:microsoft.com/office/officeart/2005/8/layout/vList2"/>
    <dgm:cxn modelId="{61F52E97-75E4-42F5-9D09-9412BFBAAD9B}" type="presParOf" srcId="{BF3E09D2-91CA-4C63-8845-E3860D9B26BF}" destId="{C297AFF1-56EB-4717-B226-A6ECB1272826}" srcOrd="0" destOrd="0" presId="urn:microsoft.com/office/officeart/2005/8/layout/vList2"/>
    <dgm:cxn modelId="{78551815-10FD-4227-9FB0-2CF73948A3F4}" type="presParOf" srcId="{BF3E09D2-91CA-4C63-8845-E3860D9B26BF}" destId="{D65F4FF9-9EE9-4003-8F62-CFBF28195B0B}" srcOrd="1" destOrd="0" presId="urn:microsoft.com/office/officeart/2005/8/layout/vList2"/>
    <dgm:cxn modelId="{01F1E0EE-369A-40AE-8F9B-017F22424BB4}" type="presParOf" srcId="{BF3E09D2-91CA-4C63-8845-E3860D9B26BF}" destId="{FBD73FA5-9A22-4342-91CA-96D6647C34F8}" srcOrd="2" destOrd="0" presId="urn:microsoft.com/office/officeart/2005/8/layout/vList2"/>
    <dgm:cxn modelId="{7107D274-CADB-4DC7-A2C7-EB4518CC89D5}" type="presParOf" srcId="{BF3E09D2-91CA-4C63-8845-E3860D9B26BF}" destId="{C00D917E-E69A-45C9-9C5E-0FFBA5AA4D1B}" srcOrd="3" destOrd="0" presId="urn:microsoft.com/office/officeart/2005/8/layout/vList2"/>
    <dgm:cxn modelId="{507669D8-B282-43E5-A110-D9DC502B29E2}" type="presParOf" srcId="{BF3E09D2-91CA-4C63-8845-E3860D9B26BF}" destId="{082CF87B-DDFA-42EB-920B-73150640F7B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3CB7D04C-5A1D-4DB9-9F01-A4B0A676A5E4}">
      <dsp:nvSpPr>
        <dsp:cNvPr id="0" name=""/>
        <dsp:cNvSpPr/>
      </dsp:nvSpPr>
      <dsp:spPr>
        <a:xfrm>
          <a:off x="0" y="79725"/>
          <a:ext cx="4346862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>
              <a:solidFill>
                <a:schemeClr val="bg1">
                  <a:lumMod val="95000"/>
                  <a:lumOff val="5000"/>
                </a:schemeClr>
              </a:solidFill>
            </a:rPr>
            <a:t>SCOPE</a:t>
          </a:r>
          <a:endParaRPr lang="en-US" sz="2100" b="1" kern="1200" dirty="0">
            <a:solidFill>
              <a:schemeClr val="bg1">
                <a:lumMod val="95000"/>
                <a:lumOff val="5000"/>
              </a:schemeClr>
            </a:solidFill>
          </a:endParaRPr>
        </a:p>
      </dsp:txBody>
      <dsp:txXfrm>
        <a:off x="0" y="79725"/>
        <a:ext cx="4346862" cy="503685"/>
      </dsp:txXfrm>
    </dsp:sp>
    <dsp:sp modelId="{2A598829-1816-437A-A35E-4A076C29E2C3}">
      <dsp:nvSpPr>
        <dsp:cNvPr id="0" name=""/>
        <dsp:cNvSpPr/>
      </dsp:nvSpPr>
      <dsp:spPr>
        <a:xfrm>
          <a:off x="0" y="643890"/>
          <a:ext cx="4346862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/>
            <a:t>INTRODUCTION</a:t>
          </a:r>
          <a:endParaRPr lang="en-US" sz="2100" b="1" kern="1200" dirty="0"/>
        </a:p>
      </dsp:txBody>
      <dsp:txXfrm>
        <a:off x="0" y="643890"/>
        <a:ext cx="4346862" cy="503685"/>
      </dsp:txXfrm>
    </dsp:sp>
    <dsp:sp modelId="{5FF4FACB-3088-40E8-9E83-DD0D7FE459E9}">
      <dsp:nvSpPr>
        <dsp:cNvPr id="0" name=""/>
        <dsp:cNvSpPr/>
      </dsp:nvSpPr>
      <dsp:spPr>
        <a:xfrm>
          <a:off x="0" y="1208055"/>
          <a:ext cx="4346862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/>
            <a:t>SYSTEM</a:t>
          </a:r>
          <a:r>
            <a:rPr lang="en-US" sz="2100" kern="1200" dirty="0" smtClean="0"/>
            <a:t> </a:t>
          </a:r>
          <a:r>
            <a:rPr lang="en-US" sz="2100" b="1" kern="1200" dirty="0" smtClean="0"/>
            <a:t>OVERVIEW</a:t>
          </a:r>
          <a:endParaRPr lang="en-US" sz="2100" b="1" kern="1200" dirty="0"/>
        </a:p>
      </dsp:txBody>
      <dsp:txXfrm>
        <a:off x="0" y="1208055"/>
        <a:ext cx="4346862" cy="503685"/>
      </dsp:txXfrm>
    </dsp:sp>
    <dsp:sp modelId="{80FC43EB-F282-4DBB-9D6F-5260442BD81B}">
      <dsp:nvSpPr>
        <dsp:cNvPr id="0" name=""/>
        <dsp:cNvSpPr/>
      </dsp:nvSpPr>
      <dsp:spPr>
        <a:xfrm>
          <a:off x="0" y="1772220"/>
          <a:ext cx="4346862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/>
            <a:t>MODULES</a:t>
          </a:r>
          <a:endParaRPr lang="en-US" sz="2100" b="1" kern="1200" dirty="0"/>
        </a:p>
      </dsp:txBody>
      <dsp:txXfrm>
        <a:off x="0" y="1772220"/>
        <a:ext cx="4346862" cy="503685"/>
      </dsp:txXfrm>
    </dsp:sp>
    <dsp:sp modelId="{6DF728F2-96AF-40B9-A9A2-8022AD1506FB}">
      <dsp:nvSpPr>
        <dsp:cNvPr id="0" name=""/>
        <dsp:cNvSpPr/>
      </dsp:nvSpPr>
      <dsp:spPr>
        <a:xfrm>
          <a:off x="0" y="2336385"/>
          <a:ext cx="4346862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/>
            <a:t>OVERVIEW</a:t>
          </a:r>
          <a:r>
            <a:rPr lang="en-US" sz="2100" kern="1200" dirty="0" smtClean="0"/>
            <a:t> </a:t>
          </a:r>
          <a:r>
            <a:rPr lang="en-US" sz="2100" b="1" kern="1200" dirty="0" smtClean="0"/>
            <a:t>OF</a:t>
          </a:r>
          <a:r>
            <a:rPr lang="en-US" sz="2100" kern="1200" dirty="0" smtClean="0"/>
            <a:t> </a:t>
          </a:r>
          <a:r>
            <a:rPr lang="en-US" sz="2100" b="1" kern="1200" dirty="0" smtClean="0"/>
            <a:t>PROJECT</a:t>
          </a:r>
          <a:endParaRPr lang="en-US" sz="2100" b="1" kern="1200" dirty="0"/>
        </a:p>
      </dsp:txBody>
      <dsp:txXfrm>
        <a:off x="0" y="2336385"/>
        <a:ext cx="4346862" cy="503685"/>
      </dsp:txXfrm>
    </dsp:sp>
    <dsp:sp modelId="{8B6C5389-FE7A-48A4-9AC4-E513830CF78E}">
      <dsp:nvSpPr>
        <dsp:cNvPr id="0" name=""/>
        <dsp:cNvSpPr/>
      </dsp:nvSpPr>
      <dsp:spPr>
        <a:xfrm>
          <a:off x="0" y="2889119"/>
          <a:ext cx="4346862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100" b="1" kern="1200" dirty="0" smtClean="0"/>
            <a:t>FUTURE</a:t>
          </a:r>
          <a:r>
            <a:rPr lang="en-IN" sz="2100" kern="1200" dirty="0" smtClean="0"/>
            <a:t>  </a:t>
          </a:r>
          <a:r>
            <a:rPr lang="en-IN" sz="2100" b="1" kern="1200" dirty="0" smtClean="0"/>
            <a:t>ENHANCEMENTS</a:t>
          </a:r>
          <a:endParaRPr lang="en-US" sz="2100" b="1" kern="1200" dirty="0"/>
        </a:p>
      </dsp:txBody>
      <dsp:txXfrm>
        <a:off x="0" y="2889119"/>
        <a:ext cx="4346862" cy="503685"/>
      </dsp:txXfrm>
    </dsp:sp>
    <dsp:sp modelId="{632B0DC9-13EB-4B1A-AEDF-E7383A88F26C}">
      <dsp:nvSpPr>
        <dsp:cNvPr id="0" name=""/>
        <dsp:cNvSpPr/>
      </dsp:nvSpPr>
      <dsp:spPr>
        <a:xfrm>
          <a:off x="0" y="3479956"/>
          <a:ext cx="4346862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100" b="1" kern="1200" dirty="0" smtClean="0"/>
            <a:t>CONCLUSION</a:t>
          </a:r>
          <a:endParaRPr lang="en-US" sz="2100" b="1" kern="1200" dirty="0"/>
        </a:p>
      </dsp:txBody>
      <dsp:txXfrm>
        <a:off x="0" y="3479956"/>
        <a:ext cx="4346862" cy="503685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297AFF1-56EB-4717-B226-A6ECB1272826}">
      <dsp:nvSpPr>
        <dsp:cNvPr id="0" name=""/>
        <dsp:cNvSpPr/>
      </dsp:nvSpPr>
      <dsp:spPr>
        <a:xfrm>
          <a:off x="0" y="309539"/>
          <a:ext cx="8810626" cy="1342574"/>
        </a:xfrm>
        <a:prstGeom prst="roundRect">
          <a:avLst/>
        </a:prstGeom>
        <a:solidFill>
          <a:schemeClr val="tx2">
            <a:lumMod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solidFill>
                <a:schemeClr val="bg1"/>
              </a:solidFill>
            </a:rPr>
            <a:t>Aim of the project: The aim of this project is to develop an Online Movie Ticket Booking application.</a:t>
          </a:r>
        </a:p>
      </dsp:txBody>
      <dsp:txXfrm>
        <a:off x="0" y="309539"/>
        <a:ext cx="8810626" cy="1342574"/>
      </dsp:txXfrm>
    </dsp:sp>
    <dsp:sp modelId="{FBD73FA5-9A22-4342-91CA-96D6647C34F8}">
      <dsp:nvSpPr>
        <dsp:cNvPr id="0" name=""/>
        <dsp:cNvSpPr/>
      </dsp:nvSpPr>
      <dsp:spPr>
        <a:xfrm>
          <a:off x="0" y="1721234"/>
          <a:ext cx="8810626" cy="1342574"/>
        </a:xfrm>
        <a:prstGeom prst="roundRect">
          <a:avLst/>
        </a:prstGeom>
        <a:solidFill>
          <a:schemeClr val="tx2">
            <a:lumMod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solidFill>
                <a:schemeClr val="bg1"/>
              </a:solidFill>
            </a:rPr>
            <a:t>The Online Ticket Booking System is an internet based application that can be accessed through the Net and can be accessed by anyone who has a net connection.</a:t>
          </a:r>
        </a:p>
      </dsp:txBody>
      <dsp:txXfrm>
        <a:off x="0" y="1721234"/>
        <a:ext cx="8810626" cy="1342574"/>
      </dsp:txXfrm>
    </dsp:sp>
    <dsp:sp modelId="{082CF87B-DDFA-42EB-920B-73150640F7B6}">
      <dsp:nvSpPr>
        <dsp:cNvPr id="0" name=""/>
        <dsp:cNvSpPr/>
      </dsp:nvSpPr>
      <dsp:spPr>
        <a:xfrm>
          <a:off x="0" y="3132928"/>
          <a:ext cx="8810626" cy="1342574"/>
        </a:xfrm>
        <a:prstGeom prst="roundRect">
          <a:avLst/>
        </a:prstGeom>
        <a:solidFill>
          <a:schemeClr val="bg1">
            <a:lumMod val="50000"/>
            <a:lumOff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solidFill>
                <a:schemeClr val="bg1"/>
              </a:solidFill>
            </a:rPr>
            <a:t>Our Online Ticket Booking System is one of the best opportunities for those who cannot afford enough time to get their tickets reserved standing in long queues.</a:t>
          </a:r>
        </a:p>
      </dsp:txBody>
      <dsp:txXfrm>
        <a:off x="0" y="3132928"/>
        <a:ext cx="8810626" cy="13425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A47A63F-9D06-479D-A04D-717692D432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51F70DC-6EDE-457C-B55A-39AC7DE41A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C06C4-C5A6-48FB-97F5-B20A44F857E9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46987CF-42F5-4BB0-AD0D-1D64C35944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2368FB4-296C-4F8C-BFA3-D7C3AD617B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55657-0A12-495F-9FFA-D8F7554E7C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66432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2B2CC-0155-4E5E-A890-531D58ADF5B2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80FBB-F712-42E7-8C2F-226D98798B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6715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14198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76854072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01008012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3872745008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46445246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49028679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59532450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99373564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36139332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B3FB0C32-F044-4939-92E4-8BA39B7A39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6584BE8A-3E34-4967-9E7C-13EC8F6A99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99BFF676-EC35-4FFD-8894-CA4F283070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32DA1557-E095-4C82-B659-3AF550080B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rot="16200000">
            <a:off x="2746250" y="-663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9F34E5EF-94D7-4AE0-BDD1-81A3ECDE61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rot="16200000">
            <a:off x="77040" y="1193411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D829E57E-3199-4AAA-B2D5-F93264FDA0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rot="16200000">
            <a:off x="6442672" y="193606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Tag=CustomerPhoto&#10;Crop=1&#10;Align=N/A">
            <a:extLst>
              <a:ext uri="{FF2B5EF4-FFF2-40B4-BE49-F238E27FC236}">
                <a16:creationId xmlns:a16="http://schemas.microsoft.com/office/drawing/2014/main" xmlns="" id="{8A791822-0971-4E61-A5E4-9AAD258F58E3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48" y="-663"/>
            <a:ext cx="12188952" cy="68580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xmlns="" id="{B86D7D99-F789-4EDA-861D-B6B994F05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50" y="1121700"/>
            <a:ext cx="9144000" cy="23876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mbria" panose="02040503050406030204" pitchFamily="18" charset="0"/>
                <a:cs typeface="Sabon Next LT" panose="020B0502040204020203" pitchFamily="2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xmlns="" id="{2B39487B-EA73-4D7B-93AA-D63B49F4DA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7050" y="3600450"/>
            <a:ext cx="9144000" cy="24511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596951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xmlns="" id="{3F98AFCE-98D2-46C5-82A8-E45659B176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xmlns="" id="{F69999FB-8585-40F0-990C-6A0BAD1C808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2768738E-7449-46C1-B7D3-844FE2BA7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399"/>
            <a:ext cx="5992550" cy="2827422"/>
          </a:xfrm>
        </p:spPr>
        <p:txBody>
          <a:bodyPr anchor="t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B0FF04F9-E792-4C19-9FD5-44800CEB2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6085" y="914400"/>
            <a:ext cx="4377714" cy="282742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lvl="0" indent="-228600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5F2F9DF6-DFB9-44A8-B629-57F58893AD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53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xmlns="" id="{927BC207-43FE-4B6A-AEBE-875B69CF97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91840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xmlns="" id="{EBBF5499-9A70-4846-B98E-316EC17F9F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xmlns="" id="{C7A79F30-D473-48F6-9AC2-286C7B70F3E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06256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00290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58177475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xmlns="" id="{BE04ED02-B678-4D1E-BEDA-7E28F9038D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9277" y="9278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5E2C5A2-B8B2-47C5-8E1B-3A97E2C9BB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2325" y="9278"/>
            <a:ext cx="12188952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3FD8455-A2E1-40B3-B6C4-36070AF58F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Freeform: Shape 7">
            <a:extLst>
              <a:ext uri="{FF2B5EF4-FFF2-40B4-BE49-F238E27FC236}">
                <a16:creationId xmlns:a16="http://schemas.microsoft.com/office/drawing/2014/main" xmlns="" id="{0F53BE70-C6B1-407C-9333-7251BDC77A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3186" y="9279"/>
            <a:ext cx="5770017" cy="2411171"/>
          </a:xfrm>
          <a:custGeom>
            <a:avLst/>
            <a:gdLst>
              <a:gd name="connsiteX0" fmla="*/ 0 w 5770017"/>
              <a:gd name="connsiteY0" fmla="*/ 0 h 2411171"/>
              <a:gd name="connsiteX1" fmla="*/ 5770017 w 5770017"/>
              <a:gd name="connsiteY1" fmla="*/ 0 h 2411171"/>
              <a:gd name="connsiteX2" fmla="*/ 5715824 w 5770017"/>
              <a:gd name="connsiteY2" fmla="*/ 124746 h 2411171"/>
              <a:gd name="connsiteX3" fmla="*/ 4925072 w 5770017"/>
              <a:gd name="connsiteY3" fmla="*/ 1254414 h 2411171"/>
              <a:gd name="connsiteX4" fmla="*/ 125602 w 5770017"/>
              <a:gd name="connsiteY4" fmla="*/ 1864423 h 2411171"/>
              <a:gd name="connsiteX5" fmla="*/ 0 w 5770017"/>
              <a:gd name="connsiteY5" fmla="*/ 1785927 h 241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70017" h="2411171">
                <a:moveTo>
                  <a:pt x="0" y="0"/>
                </a:moveTo>
                <a:lnTo>
                  <a:pt x="5770017" y="0"/>
                </a:lnTo>
                <a:lnTo>
                  <a:pt x="5715824" y="124746"/>
                </a:lnTo>
                <a:cubicBezTo>
                  <a:pt x="5526044" y="533784"/>
                  <a:pt x="5262460" y="917027"/>
                  <a:pt x="4925072" y="1254414"/>
                </a:cubicBezTo>
                <a:cubicBezTo>
                  <a:pt x="3623720" y="2555767"/>
                  <a:pt x="1640148" y="2759102"/>
                  <a:pt x="125602" y="1864423"/>
                </a:cubicBezTo>
                <a:lnTo>
                  <a:pt x="0" y="1785927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20000"/>
                </a:schemeClr>
              </a:gs>
              <a:gs pos="100000">
                <a:schemeClr val="accent1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xmlns="" id="{05864DDE-75C0-4BE6-93FF-A960706ADEC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frame">
            <a:avLst>
              <a:gd name="adj1" fmla="val 71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1BC3FA0F-EAE5-4DCE-ACFF-9AD00ED39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477" y="1131641"/>
            <a:ext cx="5322618" cy="2387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>
                <a:solidFill>
                  <a:srgbClr val="FFFFFF"/>
                </a:solidFill>
                <a:ea typeface="Cambria" panose="02040503050406030204" pitchFamily="18" charset="0"/>
                <a:cs typeface="Sabon Next LT" panose="020B0502040204020203" pitchFamily="2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xmlns="" id="{71FA5E0E-BEE1-4976-92B1-61EF64E343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84848" y="905256"/>
            <a:ext cx="4581144" cy="2450592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xmlns="" id="{03379FE8-A6CE-4F5A-BE1A-B2267589BE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84848" y="3520440"/>
            <a:ext cx="4581144" cy="2450592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6DD090CA-24E8-46A7-889A-A4FDD00A33E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3600450"/>
            <a:ext cx="5322888" cy="24511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2777661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F03B5BF0-238D-481F-A15B-206D1E2FED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xmlns="" id="{7578E43B-8F1B-4CBD-B09E-5AD9A247E3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xmlns="" id="{737C17C2-E2A6-4219-AE02-C8EAF943C47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xmlns="" id="{AE7BC3CE-3806-41F3-B4F6-EBB2C3E9EA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" y="484632"/>
            <a:ext cx="12179808" cy="5907024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FDC036CF-E92D-4E80-8E6B-1B06EDDFD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1016"/>
            <a:ext cx="4800600" cy="3749040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xmlns="" id="{BADCFE1B-ABA2-4B11-B7DE-02CE383D6F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4835779"/>
            <a:ext cx="4800600" cy="1066800"/>
          </a:xfrm>
        </p:spPr>
        <p:txBody>
          <a:bodyPr>
            <a:normAutofit/>
          </a:bodyPr>
          <a:lstStyle>
            <a:lvl1pPr marL="228600" indent="0">
              <a:buNone/>
              <a:defRPr sz="2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930025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xmlns="" id="{B910AFBC-7932-43F4-ABEA-C89B26986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857251"/>
            <a:ext cx="5914937" cy="2076450"/>
          </a:xfrm>
        </p:spPr>
        <p:txBody>
          <a:bodyPr anchor="b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xmlns="" id="{1178A42D-5ED2-4AB6-BE4B-410907432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190875"/>
            <a:ext cx="5914938" cy="29860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marL="228600" lvl="0" indent="-228600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29" name="Date Placeholder 1">
            <a:extLst>
              <a:ext uri="{FF2B5EF4-FFF2-40B4-BE49-F238E27FC236}">
                <a16:creationId xmlns:a16="http://schemas.microsoft.com/office/drawing/2014/main" xmlns="" id="{4D9A7D07-2BA3-438D-972B-EA578370D5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>
            <a:lvl1pPr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3/1/20XX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xmlns="" id="{C8720583-BC84-48EB-85BC-AE71214A3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0" y="0"/>
            <a:ext cx="4599432" cy="2286000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xmlns="" id="{C3F0A5CD-C47A-4CDF-BE99-75F3A81B18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89520" y="2286000"/>
            <a:ext cx="4599432" cy="2286000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xmlns="" id="{7329454B-9275-4E86-B32E-91C0DB62AA7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89520" y="4572000"/>
            <a:ext cx="4599432" cy="2286000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xmlns="" id="{21E9E1BF-D594-4F96-8DBE-5A8DD51D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>
            <a:lvl1pPr algn="l"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31" name="Slide Number Placeholder 3">
            <a:extLst>
              <a:ext uri="{FF2B5EF4-FFF2-40B4-BE49-F238E27FC236}">
                <a16:creationId xmlns:a16="http://schemas.microsoft.com/office/drawing/2014/main" xmlns="" id="{C30FDEF8-F3F3-42D5-9EE1-EDDF18B35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917928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xmlns="" id="{1B84B862-7F1F-4B98-B437-936D8A73A9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664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xmlns="" id="{C76B23B2-3605-4292-9F96-F34651B689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38728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xmlns="" id="{AB1E9EC3-2FB6-4E1C-8211-306450FDEE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45936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xmlns="" id="{F3628146-045F-4FBC-A365-3D1D4B3DA6E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53144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xmlns="" id="{CB50972B-CA23-4B92-987F-EE48ECCFF5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1363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xmlns="" id="{8DE19225-DA72-4A39-8CFD-695BFBB93E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0664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xmlns="" id="{E66A7C97-DBB6-4333-B12F-E26C38E69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728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xmlns="" id="{041FA0B5-660E-478A-AF8A-196DBD6AE43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029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xmlns="" id="{77C92085-3D01-44E4-BA12-E39F1EA0ACE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67973" y="47335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xmlns="" id="{35DA97BC-7224-440A-A227-8F4A1018043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7274" y="5342763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xmlns="" id="{C236524B-4724-42FA-A2B2-33566478FD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639" y="4737100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xmlns="" id="{5F7DE4ED-8F4D-465C-86B4-2372AE291F5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3940" y="5346319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804552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5157787" cy="3446463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60320"/>
            <a:ext cx="5183188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xmlns="" id="{351C83D0-CBAB-4E41-89AB-89FF36D38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xmlns="" id="{9C302BB0-D231-4195-8083-264C01DF9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11680"/>
            <a:ext cx="51577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xmlns="" id="{5B2A70FA-99E0-466C-AC57-33C48353BB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69027" y="2011680"/>
            <a:ext cx="51831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9457478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1051560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04360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04360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xmlns="" id="{422881CE-A366-4A3A-AE00-9B14BEFE4A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68934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xmlns="" id="{3CF16E98-73C9-47B5-B88B-9120BEB9F09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8934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588783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673294AE-7408-47DB-898D-41F8C069B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7251"/>
            <a:ext cx="6156051" cy="2076450"/>
          </a:xfrm>
        </p:spPr>
        <p:txBody>
          <a:bodyPr anchor="b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E973052A-4118-4E04-81F8-A44EC172F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3190875"/>
            <a:ext cx="6156052" cy="298608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</a:lstStyle>
          <a:p>
            <a:pPr marL="228600" lvl="0" indent="-228600"/>
            <a:r>
              <a:rPr lang="en-US" sz="20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="" id="{8988D1E1-6064-4D6A-9EB1-578E20A2A0ED}"/>
              </a:ext>
            </a:extLst>
          </p:cNvPr>
          <p:cNvSpPr txBox="1">
            <a:spLocks/>
          </p:cNvSpPr>
          <p:nvPr userDrawn="1"/>
        </p:nvSpPr>
        <p:spPr>
          <a:xfrm>
            <a:off x="841248" y="6429375"/>
            <a:ext cx="26467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B23B9F-B223-42FC-B961-B8BFC75D2259}" type="datetime1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3/15/2022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BD47C5CB-0317-4DC6-A76F-38A5BB1FD1C2}"/>
              </a:ext>
            </a:extLst>
          </p:cNvPr>
          <p:cNvSpPr txBox="1">
            <a:spLocks/>
          </p:cNvSpPr>
          <p:nvPr userDrawn="1"/>
        </p:nvSpPr>
        <p:spPr>
          <a:xfrm>
            <a:off x="4044696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8CCF6E15-0BE7-453B-BBD4-B379C390AD22}"/>
              </a:ext>
            </a:extLst>
          </p:cNvPr>
          <p:cNvSpPr txBox="1">
            <a:spLocks/>
          </p:cNvSpPr>
          <p:nvPr userDrawn="1"/>
        </p:nvSpPr>
        <p:spPr>
          <a:xfrm>
            <a:off x="8613648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8844951-7827-47D4-8276-7DDE1FA7D85A}" type="slidenum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0E092228-4487-4E3A-AEE3-12DC34A061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4928" y="484632"/>
            <a:ext cx="4279392" cy="2862072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xmlns="" id="{6AB20921-6E7F-4BD8-9399-D18CABB64B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4928" y="3511296"/>
            <a:ext cx="4279392" cy="2862072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xmlns="" val="42304300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0022B425-A1C3-4DFE-BF49-1B9F96D46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93769"/>
            <a:ext cx="5992550" cy="2319306"/>
          </a:xfrm>
        </p:spPr>
        <p:txBody>
          <a:bodyPr anchor="t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2AEC60F9-EA79-4A18-B040-024AFB62FD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3776" y="484632"/>
            <a:ext cx="11210544" cy="3191256"/>
          </a:xfrm>
          <a:solidFill>
            <a:schemeClr val="accent6"/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83B88B7B-A749-40EA-A140-38D1E04EF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9133" y="3893770"/>
            <a:ext cx="4377714" cy="2319306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lvl="0" indent="-228600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18489"/>
            <a:ext cx="2743200" cy="365125"/>
          </a:xfrm>
        </p:spPr>
        <p:txBody>
          <a:bodyPr/>
          <a:lstStyle/>
          <a:p>
            <a:r>
              <a:rPr lang="en-US" dirty="0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61320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58556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22342465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37797684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56399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2489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11480947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29455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221378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4" r:id="rId1"/>
    <p:sldLayoutId id="2147484325" r:id="rId2"/>
    <p:sldLayoutId id="2147484326" r:id="rId3"/>
    <p:sldLayoutId id="2147484327" r:id="rId4"/>
    <p:sldLayoutId id="2147484328" r:id="rId5"/>
    <p:sldLayoutId id="2147484329" r:id="rId6"/>
    <p:sldLayoutId id="2147484330" r:id="rId7"/>
    <p:sldLayoutId id="2147484331" r:id="rId8"/>
    <p:sldLayoutId id="2147484332" r:id="rId9"/>
    <p:sldLayoutId id="2147484333" r:id="rId10"/>
    <p:sldLayoutId id="2147484334" r:id="rId11"/>
    <p:sldLayoutId id="2147484335" r:id="rId12"/>
    <p:sldLayoutId id="2147484336" r:id="rId13"/>
    <p:sldLayoutId id="2147484337" r:id="rId14"/>
    <p:sldLayoutId id="2147484338" r:id="rId15"/>
    <p:sldLayoutId id="2147484339" r:id="rId16"/>
    <p:sldLayoutId id="2147484340" r:id="rId17"/>
    <p:sldLayoutId id="2147484341" r:id="rId18"/>
    <p:sldLayoutId id="2147484342" r:id="rId19"/>
    <p:sldLayoutId id="2147484343" r:id="rId20"/>
    <p:sldLayoutId id="2147484344" r:id="rId21"/>
    <p:sldLayoutId id="2147483699" r:id="rId22"/>
    <p:sldLayoutId id="2147483705" r:id="rId23"/>
    <p:sldLayoutId id="2147483689" r:id="rId24"/>
    <p:sldLayoutId id="2147483704" r:id="rId25"/>
    <p:sldLayoutId id="2147483702" r:id="rId26"/>
    <p:sldLayoutId id="2147483701" r:id="rId2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xmlns="" id="{7C3767B0-B0AF-4784-8806-9E80A8DD7D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8" b="10823"/>
          <a:stretch/>
        </p:blipFill>
        <p:spPr>
          <a:xfrm>
            <a:off x="-3048" y="0"/>
            <a:ext cx="12191980" cy="68579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xmlns="" id="{2E9A7C78-91FD-4B88-953D-5A4363761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599" y="88517"/>
            <a:ext cx="6826067" cy="2374287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ONLINE MOVIE TICKET BOOKING APPLICATION</a:t>
            </a:r>
          </a:p>
        </p:txBody>
      </p:sp>
    </p:spTree>
    <p:extLst>
      <p:ext uri="{BB962C8B-B14F-4D97-AF65-F5344CB8AC3E}">
        <p14:creationId xmlns:p14="http://schemas.microsoft.com/office/powerpoint/2010/main" xmlns="" val="703580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FFFF"/>
                </a:solidFill>
              </a:rPr>
              <a:t>CUSTOMER MODULE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Fields Required : Customer_id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Address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Customer_name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Email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Mobile_number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Password</a:t>
            </a:r>
          </a:p>
          <a:p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Rest API’s Performed: Update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Delete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08340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FFFF"/>
                </a:solidFill>
              </a:rPr>
              <a:t>ADMIN MODULE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Fields Required : Username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Password</a:t>
            </a:r>
          </a:p>
          <a:p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Rest API’s Performed: Add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74154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FFFF"/>
                </a:solidFill>
              </a:rPr>
              <a:t>LOGIN MODULE </a:t>
            </a:r>
          </a:p>
          <a:p>
            <a:r>
              <a:rPr lang="en-US" dirty="0">
                <a:solidFill>
                  <a:schemeClr val="tx1"/>
                </a:solidFill>
              </a:rPr>
              <a:t>Fields Required : Username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Password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									</a:t>
            </a:r>
          </a:p>
          <a:p>
            <a:r>
              <a:rPr lang="en-US" dirty="0">
                <a:solidFill>
                  <a:schemeClr val="tx1"/>
                </a:solidFill>
              </a:rPr>
              <a:t>Rest API’s Performed: Add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Remove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			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37693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en-US" sz="5500" dirty="0">
                <a:solidFill>
                  <a:srgbClr val="00FFFF"/>
                </a:solidFill>
              </a:rPr>
              <a:t> </a:t>
            </a:r>
            <a:r>
              <a:rPr lang="en-US" sz="7200" dirty="0">
                <a:solidFill>
                  <a:srgbClr val="00FFFF"/>
                </a:solidFill>
              </a:rPr>
              <a:t>MOVIE MODULE 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7200" dirty="0">
                <a:solidFill>
                  <a:schemeClr val="tx1"/>
                </a:solidFill>
              </a:rPr>
              <a:t>Fields Required           : Movie_id</a:t>
            </a:r>
          </a:p>
          <a:p>
            <a:pPr algn="just"/>
            <a:r>
              <a:rPr lang="en-US" sz="7200" dirty="0">
                <a:solidFill>
                  <a:schemeClr val="tx1"/>
                </a:solidFill>
              </a:rPr>
              <a:t>	                    	                 Movie_date</a:t>
            </a:r>
          </a:p>
          <a:p>
            <a:pPr algn="just"/>
            <a:r>
              <a:rPr lang="en-US" sz="7200" dirty="0">
                <a:solidFill>
                  <a:schemeClr val="tx1"/>
                </a:solidFill>
              </a:rPr>
              <a:t>                                              Movie_description</a:t>
            </a:r>
          </a:p>
          <a:p>
            <a:pPr algn="just"/>
            <a:r>
              <a:rPr lang="en-US" sz="7200" dirty="0">
                <a:solidFill>
                  <a:schemeClr val="tx1"/>
                </a:solidFill>
              </a:rPr>
              <a:t>                                              </a:t>
            </a:r>
            <a:r>
              <a:rPr lang="en-US" sz="7200" dirty="0" smtClean="0">
                <a:solidFill>
                  <a:schemeClr val="tx1"/>
                </a:solidFill>
              </a:rPr>
              <a:t>Movie_genre</a:t>
            </a:r>
            <a:endParaRPr lang="en-US" sz="7200" dirty="0">
              <a:solidFill>
                <a:schemeClr val="tx1"/>
              </a:solidFill>
            </a:endParaRPr>
          </a:p>
          <a:p>
            <a:pPr algn="just"/>
            <a:r>
              <a:rPr lang="en-US" sz="7200" dirty="0">
                <a:solidFill>
                  <a:schemeClr val="tx1"/>
                </a:solidFill>
              </a:rPr>
              <a:t>	                    	               </a:t>
            </a:r>
            <a:r>
              <a:rPr lang="en-US" sz="7200" dirty="0" smtClean="0">
                <a:solidFill>
                  <a:schemeClr val="tx1"/>
                </a:solidFill>
              </a:rPr>
              <a:t>   </a:t>
            </a:r>
            <a:r>
              <a:rPr lang="en-US" sz="7200" dirty="0">
                <a:solidFill>
                  <a:schemeClr val="tx1"/>
                </a:solidFill>
              </a:rPr>
              <a:t>Movie_hours</a:t>
            </a:r>
          </a:p>
          <a:p>
            <a:pPr algn="just"/>
            <a:r>
              <a:rPr lang="en-US" sz="7200" dirty="0">
                <a:solidFill>
                  <a:schemeClr val="tx1"/>
                </a:solidFill>
              </a:rPr>
              <a:t>	                     		       </a:t>
            </a:r>
            <a:r>
              <a:rPr lang="en-US" sz="7200" dirty="0" smtClean="0">
                <a:solidFill>
                  <a:schemeClr val="tx1"/>
                </a:solidFill>
              </a:rPr>
              <a:t>   </a:t>
            </a:r>
            <a:r>
              <a:rPr lang="en-US" sz="7200" dirty="0">
                <a:solidFill>
                  <a:schemeClr val="tx1"/>
                </a:solidFill>
              </a:rPr>
              <a:t>Movie_language</a:t>
            </a:r>
          </a:p>
          <a:p>
            <a:pPr algn="just"/>
            <a:r>
              <a:rPr lang="en-US" sz="7200" dirty="0">
                <a:solidFill>
                  <a:schemeClr val="tx1"/>
                </a:solidFill>
              </a:rPr>
              <a:t>	              		              </a:t>
            </a:r>
            <a:r>
              <a:rPr lang="en-US" sz="7200" dirty="0" smtClean="0">
                <a:solidFill>
                  <a:schemeClr val="tx1"/>
                </a:solidFill>
              </a:rPr>
              <a:t>    </a:t>
            </a:r>
            <a:r>
              <a:rPr lang="en-US" sz="7200" dirty="0">
                <a:solidFill>
                  <a:schemeClr val="tx1"/>
                </a:solidFill>
              </a:rPr>
              <a:t>Movie_name</a:t>
            </a:r>
          </a:p>
          <a:p>
            <a:pPr algn="just"/>
            <a:r>
              <a:rPr lang="en-US" sz="7200" dirty="0">
                <a:solidFill>
                  <a:schemeClr val="tx1"/>
                </a:solidFill>
              </a:rPr>
              <a:t>	                                     </a:t>
            </a:r>
            <a:r>
              <a:rPr lang="en-US" sz="7200" dirty="0" smtClean="0">
                <a:solidFill>
                  <a:schemeClr val="tx1"/>
                </a:solidFill>
              </a:rPr>
              <a:t>  </a:t>
            </a:r>
            <a:r>
              <a:rPr lang="en-US" sz="7200" dirty="0">
                <a:solidFill>
                  <a:schemeClr val="tx1"/>
                </a:solidFill>
              </a:rPr>
              <a:t>Movie_rating</a:t>
            </a:r>
          </a:p>
          <a:p>
            <a:pPr algn="just"/>
            <a:r>
              <a:rPr lang="en-US" sz="7200" dirty="0">
                <a:solidFill>
                  <a:schemeClr val="tx1"/>
                </a:solidFill>
              </a:rPr>
              <a:t>	                                    </a:t>
            </a:r>
            <a:r>
              <a:rPr lang="en-US" sz="7200" dirty="0" smtClean="0">
                <a:solidFill>
                  <a:schemeClr val="tx1"/>
                </a:solidFill>
              </a:rPr>
              <a:t>   </a:t>
            </a:r>
            <a:r>
              <a:rPr lang="en-US" sz="7200" dirty="0">
                <a:solidFill>
                  <a:schemeClr val="tx1"/>
                </a:solidFill>
              </a:rPr>
              <a:t>Movie_show_id	</a:t>
            </a:r>
            <a:endParaRPr lang="en-US" sz="7200" b="1" dirty="0">
              <a:solidFill>
                <a:schemeClr val="tx1"/>
              </a:solidFill>
            </a:endParaRPr>
          </a:p>
          <a:p>
            <a:pPr algn="just"/>
            <a:r>
              <a:rPr lang="en-US" sz="7200" dirty="0">
                <a:solidFill>
                  <a:schemeClr val="tx1"/>
                </a:solidFill>
              </a:rPr>
              <a:t>			 						</a:t>
            </a:r>
          </a:p>
          <a:p>
            <a:r>
              <a:rPr lang="en-US" sz="7200" dirty="0">
                <a:solidFill>
                  <a:schemeClr val="tx1"/>
                </a:solidFill>
              </a:rPr>
              <a:t>Rest API’s Performed :  Movie/add</a:t>
            </a:r>
          </a:p>
          <a:p>
            <a:r>
              <a:rPr lang="en-US" sz="7200" dirty="0">
                <a:solidFill>
                  <a:schemeClr val="tx1"/>
                </a:solidFill>
              </a:rPr>
              <a:t>	                                Movie/map</a:t>
            </a:r>
          </a:p>
          <a:p>
            <a:r>
              <a:rPr lang="en-US" sz="7200" dirty="0">
                <a:solidFill>
                  <a:schemeClr val="tx1"/>
                </a:solidFill>
              </a:rPr>
              <a:t>	                                Movie/findall</a:t>
            </a:r>
          </a:p>
          <a:p>
            <a:r>
              <a:rPr lang="en-US" sz="7200" dirty="0">
                <a:solidFill>
                  <a:schemeClr val="tx1"/>
                </a:solidFill>
              </a:rPr>
              <a:t>	                             </a:t>
            </a:r>
            <a:r>
              <a:rPr lang="en-US" sz="7200" dirty="0" smtClean="0">
                <a:solidFill>
                  <a:schemeClr val="tx1"/>
                </a:solidFill>
              </a:rPr>
              <a:t>   </a:t>
            </a:r>
            <a:r>
              <a:rPr lang="en-US" sz="7200" dirty="0">
                <a:solidFill>
                  <a:schemeClr val="tx1"/>
                </a:solidFill>
              </a:rPr>
              <a:t>Movie/rename</a:t>
            </a:r>
          </a:p>
          <a:p>
            <a:r>
              <a:rPr lang="en-US" sz="7200" dirty="0">
                <a:solidFill>
                  <a:schemeClr val="tx1"/>
                </a:solidFill>
              </a:rPr>
              <a:t>	                              </a:t>
            </a:r>
            <a:r>
              <a:rPr lang="en-US" sz="7200" dirty="0" smtClean="0">
                <a:solidFill>
                  <a:schemeClr val="tx1"/>
                </a:solidFill>
              </a:rPr>
              <a:t>  </a:t>
            </a:r>
            <a:r>
              <a:rPr lang="en-US" sz="7200" dirty="0">
                <a:solidFill>
                  <a:schemeClr val="tx1"/>
                </a:solidFill>
              </a:rPr>
              <a:t>Viewmovie/movieid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			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64316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>
                <a:solidFill>
                  <a:srgbClr val="00FFFF"/>
                </a:solidFill>
              </a:rPr>
              <a:t>                                   THEATRE MODULE 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Fields Required : Theatreid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Manager_Contact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Manager_Name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Theatre_Name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Theatre_City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Rest API’s </a:t>
            </a:r>
            <a:r>
              <a:rPr lang="en-US" dirty="0" smtClean="0">
                <a:solidFill>
                  <a:schemeClr val="tx1"/>
                </a:solidFill>
              </a:rPr>
              <a:t>Performed: Show/add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        Show/update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        Show/remove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        Show/all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        Showtheatre/theatreid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03852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FFFF"/>
                </a:solidFill>
              </a:rPr>
              <a:t>SCREEN MODULE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Fields Required :  Screen_id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Columns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Row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Screen_Name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Theatre_theatre_id					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  Rest </a:t>
            </a:r>
            <a:r>
              <a:rPr lang="en-US" dirty="0">
                <a:solidFill>
                  <a:schemeClr val="tx1"/>
                </a:solidFill>
              </a:rPr>
              <a:t>API’s Performed: Add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</a:t>
            </a:r>
            <a:r>
              <a:rPr lang="en-US" dirty="0" smtClean="0">
                <a:solidFill>
                  <a:schemeClr val="tx1"/>
                </a:solidFill>
              </a:rPr>
              <a:t>          </a:t>
            </a:r>
            <a:r>
              <a:rPr lang="en-US" dirty="0">
                <a:solidFill>
                  <a:schemeClr val="tx1"/>
                </a:solidFill>
              </a:rPr>
              <a:t>Update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</a:t>
            </a:r>
            <a:r>
              <a:rPr lang="en-US" dirty="0" smtClean="0">
                <a:solidFill>
                  <a:schemeClr val="tx1"/>
                </a:solidFill>
              </a:rPr>
              <a:t>          </a:t>
            </a:r>
            <a:r>
              <a:rPr lang="en-US" dirty="0">
                <a:solidFill>
                  <a:schemeClr val="tx1"/>
                </a:solidFill>
              </a:rPr>
              <a:t>View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</a:t>
            </a:r>
            <a:r>
              <a:rPr lang="en-US" dirty="0" smtClean="0">
                <a:solidFill>
                  <a:schemeClr val="tx1"/>
                </a:solidFill>
              </a:rPr>
              <a:t>          </a:t>
            </a:r>
            <a:r>
              <a:rPr lang="en-US" dirty="0">
                <a:solidFill>
                  <a:schemeClr val="tx1"/>
                </a:solidFill>
              </a:rPr>
              <a:t>Findall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			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27231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sz="3200" dirty="0">
                <a:solidFill>
                  <a:srgbClr val="00FFFF"/>
                </a:solidFill>
              </a:rPr>
              <a:t>SHOW MODULE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Fields Required :             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Show_id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Show_start_time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Show_end_time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Show name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Movie.movie_id</a:t>
            </a:r>
          </a:p>
          <a:p>
            <a:r>
              <a:rPr lang="en-US" dirty="0">
                <a:solidFill>
                  <a:schemeClr val="tx1"/>
                </a:solidFill>
              </a:rPr>
              <a:t>		                                   Screen.screen_id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Theatre.theatre_id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Booking.transaction_id</a:t>
            </a:r>
          </a:p>
          <a:p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Rest API’s Performed:        </a:t>
            </a:r>
            <a:r>
              <a:rPr lang="en-US" dirty="0" smtClean="0">
                <a:solidFill>
                  <a:schemeClr val="tx1"/>
                </a:solidFill>
              </a:rPr>
              <a:t>Add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           </a:t>
            </a:r>
            <a:r>
              <a:rPr lang="en-US" dirty="0" smtClean="0">
                <a:solidFill>
                  <a:schemeClr val="tx1"/>
                </a:solidFill>
              </a:rPr>
              <a:t>Update </a:t>
            </a:r>
            <a:r>
              <a:rPr lang="en-US" dirty="0">
                <a:solidFill>
                  <a:schemeClr val="tx1"/>
                </a:solidFill>
              </a:rPr>
              <a:t>By id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          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Delete By id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          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View By id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                                  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	  Find all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			                             </a:t>
            </a:r>
            <a:r>
              <a:rPr lang="en-US" dirty="0" smtClean="0">
                <a:solidFill>
                  <a:schemeClr val="tx1"/>
                </a:solidFill>
              </a:rPr>
              <a:t>  Show </a:t>
            </a:r>
            <a:r>
              <a:rPr lang="en-US" dirty="0">
                <a:solidFill>
                  <a:schemeClr val="tx1"/>
                </a:solidFill>
              </a:rPr>
              <a:t>theatre by theatre id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05316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>
                <a:solidFill>
                  <a:srgbClr val="00FFFF"/>
                </a:solidFill>
              </a:rPr>
              <a:t> SEAT MODULE </a:t>
            </a: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Fields Required :  </a:t>
            </a:r>
            <a:r>
              <a:rPr lang="en-US" dirty="0" smtClean="0">
                <a:solidFill>
                  <a:schemeClr val="tx1"/>
                </a:solidFill>
              </a:rPr>
              <a:t>  </a:t>
            </a:r>
            <a:r>
              <a:rPr lang="en-US" dirty="0">
                <a:solidFill>
                  <a:schemeClr val="tx1"/>
                </a:solidFill>
              </a:rPr>
              <a:t>Seatid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Seat price</a:t>
            </a:r>
          </a:p>
          <a:p>
            <a:r>
              <a:rPr lang="en-US" dirty="0">
                <a:solidFill>
                  <a:schemeClr val="tx1"/>
                </a:solidFill>
              </a:rPr>
              <a:t>		                      </a:t>
            </a:r>
            <a:r>
              <a:rPr lang="en-US" dirty="0" smtClean="0">
                <a:solidFill>
                  <a:schemeClr val="tx1"/>
                </a:solidFill>
              </a:rPr>
              <a:t>     Seat </a:t>
            </a:r>
            <a:r>
              <a:rPr lang="en-US" dirty="0">
                <a:solidFill>
                  <a:schemeClr val="tx1"/>
                </a:solidFill>
              </a:rPr>
              <a:t>number</a:t>
            </a:r>
          </a:p>
          <a:p>
            <a:r>
              <a:rPr lang="en-US" dirty="0">
                <a:solidFill>
                  <a:schemeClr val="tx1"/>
                </a:solidFill>
              </a:rPr>
              <a:t>		                      </a:t>
            </a:r>
            <a:r>
              <a:rPr lang="en-US" dirty="0" smtClean="0">
                <a:solidFill>
                  <a:schemeClr val="tx1"/>
                </a:solidFill>
              </a:rPr>
              <a:t>     </a:t>
            </a:r>
            <a:r>
              <a:rPr lang="en-US" dirty="0">
                <a:solidFill>
                  <a:schemeClr val="tx1"/>
                </a:solidFill>
              </a:rPr>
              <a:t>	Seat Status</a:t>
            </a:r>
          </a:p>
          <a:p>
            <a:r>
              <a:rPr lang="en-US" dirty="0">
                <a:solidFill>
                  <a:schemeClr val="tx1"/>
                </a:solidFill>
              </a:rPr>
              <a:t>		                      	</a:t>
            </a:r>
            <a:r>
              <a:rPr lang="en-US" dirty="0" smtClean="0">
                <a:solidFill>
                  <a:schemeClr val="tx1"/>
                </a:solidFill>
              </a:rPr>
              <a:t>Seat </a:t>
            </a:r>
            <a:r>
              <a:rPr lang="en-US" dirty="0">
                <a:solidFill>
                  <a:schemeClr val="tx1"/>
                </a:solidFill>
              </a:rPr>
              <a:t>type</a:t>
            </a:r>
          </a:p>
          <a:p>
            <a:r>
              <a:rPr lang="en-US" dirty="0">
                <a:solidFill>
                  <a:schemeClr val="tx1"/>
                </a:solidFill>
              </a:rPr>
              <a:t>		                           Ticket.ticket_id</a:t>
            </a:r>
          </a:p>
          <a:p>
            <a:r>
              <a:rPr lang="en-US" dirty="0">
                <a:solidFill>
                  <a:schemeClr val="tx1"/>
                </a:solidFill>
              </a:rPr>
              <a:t>						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Rest API’s Performed: Add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Findall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Update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Book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</a:t>
            </a: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>
                <a:solidFill>
                  <a:schemeClr val="tx1"/>
                </a:solidFill>
              </a:rPr>
              <a:t>Cancel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46088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rgbClr val="00FFFF"/>
                </a:solidFill>
                <a:latin typeface="Century Gothic (Body)"/>
                <a:cs typeface="Times New Roman" panose="02020603050405020304" pitchFamily="18" charset="0"/>
              </a:rPr>
              <a:t> TICKET MODULE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latin typeface="Century Gothic (Body)"/>
                <a:cs typeface="Times New Roman" panose="02020603050405020304" pitchFamily="18" charset="0"/>
              </a:rPr>
              <a:t>Fields Required : Ticketid</a:t>
            </a:r>
          </a:p>
          <a:p>
            <a:r>
              <a:rPr lang="en-US" sz="2000" dirty="0">
                <a:solidFill>
                  <a:schemeClr val="tx1"/>
                </a:solidFill>
                <a:latin typeface="Century Gothic (Body)"/>
                <a:cs typeface="Times New Roman" panose="02020603050405020304" pitchFamily="18" charset="0"/>
              </a:rPr>
              <a:t>			                No.of seats</a:t>
            </a:r>
          </a:p>
          <a:p>
            <a:r>
              <a:rPr lang="en-US" sz="2000" dirty="0">
                <a:solidFill>
                  <a:schemeClr val="tx1"/>
                </a:solidFill>
                <a:latin typeface="Century Gothic (Body)"/>
                <a:cs typeface="Times New Roman" panose="02020603050405020304" pitchFamily="18" charset="0"/>
              </a:rPr>
              <a:t>			                Ticket status</a:t>
            </a:r>
          </a:p>
          <a:p>
            <a:r>
              <a:rPr lang="en-US" sz="2000" dirty="0">
                <a:solidFill>
                  <a:schemeClr val="tx1"/>
                </a:solidFill>
                <a:latin typeface="Century Gothic (Body)"/>
                <a:cs typeface="Times New Roman" panose="02020603050405020304" pitchFamily="18" charset="0"/>
              </a:rPr>
              <a:t>			                Booking_transaction_id</a:t>
            </a:r>
          </a:p>
          <a:p>
            <a:r>
              <a:rPr lang="en-US" sz="2000" dirty="0">
                <a:solidFill>
                  <a:schemeClr val="tx1"/>
                </a:solidFill>
                <a:latin typeface="Century Gothic (Body)"/>
                <a:cs typeface="Times New Roman" panose="02020603050405020304" pitchFamily="18" charset="0"/>
              </a:rPr>
              <a:t>						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latin typeface="Century Gothic (Body)"/>
                <a:cs typeface="Times New Roman" panose="02020603050405020304" pitchFamily="18" charset="0"/>
              </a:rPr>
              <a:t>Rest API’s Performed: Add</a:t>
            </a:r>
          </a:p>
          <a:p>
            <a:r>
              <a:rPr lang="en-US" sz="2000" dirty="0">
                <a:solidFill>
                  <a:schemeClr val="tx1"/>
                </a:solidFill>
                <a:latin typeface="Century Gothic (Body)"/>
                <a:cs typeface="Times New Roman" panose="02020603050405020304" pitchFamily="18" charset="0"/>
              </a:rPr>
              <a:t>			                        Findall/view</a:t>
            </a:r>
          </a:p>
          <a:p>
            <a:r>
              <a:rPr lang="en-US" sz="2000" dirty="0">
                <a:solidFill>
                  <a:schemeClr val="tx1"/>
                </a:solidFill>
                <a:latin typeface="Century Gothic (Body)"/>
                <a:cs typeface="Times New Roman" panose="02020603050405020304" pitchFamily="18" charset="0"/>
              </a:rPr>
              <a:t>			                        View by ticket id</a:t>
            </a:r>
          </a:p>
          <a:p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2821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676" y="514351"/>
            <a:ext cx="9905998" cy="5848350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rgbClr val="00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BOOKING MODULE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Fields Required : Transactionid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			                Booking date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			            </a:t>
            </a:r>
            <a:r>
              <a:rPr lang="en-US" sz="2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Total cost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			            </a:t>
            </a:r>
            <a:r>
              <a:rPr lang="en-US" sz="2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Transaction mode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			             </a:t>
            </a:r>
            <a:r>
              <a:rPr lang="en-US" sz="2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  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Transaction status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			            </a:t>
            </a:r>
            <a:r>
              <a:rPr lang="en-US" sz="2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Customer.customer_id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						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Rest API’s Performed: Add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			                        Delete</a:t>
            </a:r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			                   </a:t>
            </a:r>
            <a:r>
              <a:rPr lang="en-US" sz="2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Body)"/>
                <a:ea typeface="Tahoma" panose="020B0604030504040204" pitchFamily="34" charset="0"/>
                <a:cs typeface="Tahoma" panose="020B0604030504040204" pitchFamily="34" charset="0"/>
              </a:rPr>
              <a:t>View</a:t>
            </a:r>
          </a:p>
          <a:p>
            <a:endParaRPr lang="en-US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34142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957686-487A-4245-814E-58B1C25C6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914399"/>
            <a:ext cx="4405146" cy="721896"/>
          </a:xfrm>
        </p:spPr>
        <p:txBody>
          <a:bodyPr>
            <a:noAutofit/>
          </a:bodyPr>
          <a:lstStyle/>
          <a:p>
            <a:r>
              <a:rPr lang="en-US" sz="4400" dirty="0"/>
              <a:t>PRESENTED BY: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6566BB-9632-4FD7-9FFC-FD3C43D39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100" y="1476375"/>
            <a:ext cx="5143499" cy="4772025"/>
          </a:xfrm>
        </p:spPr>
        <p:txBody>
          <a:bodyPr>
            <a:no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Pattem Jaya Lakshmi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Suma Bhimarao Shindhe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Vetri Sairam BK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Vishwajeet Thakur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Vignesh K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Nilesh Dharmraj Yadav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Swati Navnath Shingate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Darukumalli Krishna Chaitanya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Saranya C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Rachana A H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Hemanth Kumar Koppa</a:t>
            </a:r>
          </a:p>
        </p:txBody>
      </p:sp>
    </p:spTree>
    <p:extLst>
      <p:ext uri="{BB962C8B-B14F-4D97-AF65-F5344CB8AC3E}">
        <p14:creationId xmlns:p14="http://schemas.microsoft.com/office/powerpoint/2010/main" xmlns="" val="2262346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5D5648-EC4F-4D61-9453-4E038C033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3599"/>
            <a:ext cx="10515600" cy="942341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rgbClr val="00FFFF"/>
                </a:solidFill>
              </a:rPr>
              <a:t>FUTURE ENHANCEMENT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6C1CEB1E-9A6E-4869-A5C7-23FA13801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959" y="2065974"/>
            <a:ext cx="8467725" cy="2986087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i="1" dirty="0">
                <a:solidFill>
                  <a:schemeClr val="tx1">
                    <a:alpha val="60000"/>
                  </a:schemeClr>
                </a:solidFill>
                <a:latin typeface="Century Gothic (Body)"/>
                <a:cs typeface="Times New Roman" panose="02020603050405020304" pitchFamily="18" charset="0"/>
              </a:rPr>
              <a:t>More features can be added like allowing customer to comment on movies.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i="1" dirty="0">
              <a:solidFill>
                <a:schemeClr val="tx1">
                  <a:alpha val="60000"/>
                </a:schemeClr>
              </a:solidFill>
              <a:latin typeface="Century Gothic (Body)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i="1" dirty="0">
                <a:solidFill>
                  <a:schemeClr val="tx1">
                    <a:alpha val="60000"/>
                  </a:schemeClr>
                </a:solidFill>
                <a:latin typeface="Century Gothic (Body)"/>
                <a:cs typeface="Times New Roman" panose="02020603050405020304" pitchFamily="18" charset="0"/>
              </a:rPr>
              <a:t>Provide a list of upcoming movies and searching facilities based on various factors.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i="1" dirty="0">
              <a:solidFill>
                <a:schemeClr val="tx1">
                  <a:alpha val="60000"/>
                </a:schemeClr>
              </a:solidFill>
              <a:latin typeface="Century Gothic (Body)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i="1" dirty="0">
                <a:solidFill>
                  <a:schemeClr val="tx1">
                    <a:alpha val="60000"/>
                  </a:schemeClr>
                </a:solidFill>
                <a:latin typeface="Century Gothic (Body)"/>
                <a:cs typeface="Times New Roman" panose="02020603050405020304" pitchFamily="18" charset="0"/>
              </a:rPr>
              <a:t>Secure payment module can be added to the application, for money transaction during ticket booking, using various methods like net banking, UPI, with OPT verification.</a:t>
            </a:r>
          </a:p>
          <a:p>
            <a:pPr>
              <a:lnSpc>
                <a:spcPct val="100000"/>
              </a:lnSpc>
            </a:pPr>
            <a:endParaRPr lang="en-US" b="1" i="1" dirty="0">
              <a:solidFill>
                <a:schemeClr val="tx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62191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 descr="blob:https://web.whatsapp.com/1aa8e367-4591-4f8f-9eec-7bcb034fdd2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763"/>
            <a:ext cx="12192000" cy="684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A43182-22EB-43CF-838B-D35955098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4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	</a:t>
            </a:r>
            <a:r>
              <a:rPr lang="en-US" sz="4400" dirty="0">
                <a:solidFill>
                  <a:srgbClr val="00FFFF"/>
                </a:solidFill>
              </a:rPr>
              <a:t>CONCLUSION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E90C44E-51B1-49EC-9D08-91E7B4D6833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133600"/>
            <a:ext cx="8467725" cy="2986088"/>
          </a:xfrm>
        </p:spPr>
        <p:txBody>
          <a:bodyPr>
            <a:no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Century Gothic (Body)"/>
                <a:cs typeface="Times New Roman" panose="02020603050405020304" pitchFamily="18" charset="0"/>
              </a:rPr>
              <a:t>This project is designed to meet the requirement of a movie ticket booking application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sz="2400" dirty="0">
              <a:latin typeface="Century Gothic (Body)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Century Gothic (Body)"/>
                <a:cs typeface="Times New Roman" panose="02020603050405020304" pitchFamily="18" charset="0"/>
              </a:rPr>
              <a:t>We have designed the project to provide user with easy retrieval of data necessary feedback as much as possible. 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sz="2400" dirty="0">
              <a:latin typeface="Century Gothic (Body)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Century Gothic (Body)"/>
                <a:cs typeface="Times New Roman" panose="02020603050405020304" pitchFamily="18" charset="0"/>
              </a:rPr>
              <a:t>This system has been developed with much care and free of errors and at the same time it is efficient and less time consuming.</a:t>
            </a:r>
          </a:p>
          <a:p>
            <a:pPr>
              <a:lnSpc>
                <a:spcPct val="100000"/>
              </a:lnSpc>
            </a:pPr>
            <a:endParaRPr lang="en-US" sz="2400" i="1" dirty="0">
              <a:solidFill>
                <a:schemeClr val="bg1">
                  <a:lumMod val="95000"/>
                  <a:lumOff val="5000"/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0206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>
            <a:extLst>
              <a:ext uri="{FF2B5EF4-FFF2-40B4-BE49-F238E27FC236}">
                <a16:creationId xmlns:a16="http://schemas.microsoft.com/office/drawing/2014/main" xmlns="" id="{5FB7C724-C0C5-4DD0-8528-1320D56BF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1693" y="493295"/>
            <a:ext cx="11270254" cy="5897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800068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957686-487A-4245-814E-58B1C25C6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CONTENTS:</a:t>
            </a: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xmlns="" id="{8505CCF2-EC96-008D-A2EF-4F58A387D5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853051761"/>
              </p:ext>
            </p:extLst>
          </p:nvPr>
        </p:nvGraphicFramePr>
        <p:xfrm>
          <a:off x="3063588" y="1717758"/>
          <a:ext cx="4346862" cy="4048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470839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F8E50F-247A-4628-90BB-62A60E396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6014" y="553798"/>
            <a:ext cx="5474334" cy="7112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SCOPE OF PROJECT </a:t>
            </a:r>
          </a:p>
        </p:txBody>
      </p:sp>
      <p:graphicFrame>
        <p:nvGraphicFramePr>
          <p:cNvPr id="33" name="Subtitle 2">
            <a:extLst>
              <a:ext uri="{FF2B5EF4-FFF2-40B4-BE49-F238E27FC236}">
                <a16:creationId xmlns:a16="http://schemas.microsoft.com/office/drawing/2014/main" xmlns="" id="{9D086D3B-F558-82FF-0471-96ED020E5E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1088940203"/>
              </p:ext>
            </p:extLst>
          </p:nvPr>
        </p:nvGraphicFramePr>
        <p:xfrm>
          <a:off x="2139314" y="1623454"/>
          <a:ext cx="8810626" cy="4785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2100064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F8E50F-247A-4628-90BB-62A60E396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857251"/>
            <a:ext cx="10515600" cy="8597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	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41399" y="2154874"/>
            <a:ext cx="8467725" cy="2986087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2286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Online Movie Ticket Booking application is basically made for providing the customer an anytime and anywhere service for booking the seat in the cinema hall.</a:t>
            </a:r>
          </a:p>
          <a:p>
            <a:pPr marL="457200" indent="-2286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This system reduces or in some cases eliminates the hardship faced by existing offline system.</a:t>
            </a:r>
          </a:p>
          <a:p>
            <a:pPr marL="457200" indent="-2286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Technologies used: Spring Boot, Hibernate, Angular.</a:t>
            </a:r>
          </a:p>
          <a:p>
            <a:pPr marL="457200" indent="-2286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80398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7EA230-F613-47D0-8AD7-53E42C639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chemeClr val="tx1"/>
                </a:solidFill>
              </a:rPr>
              <a:t>SYSTEM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8018C1-948F-4884-A9D8-07F6DA51F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sz="2800" dirty="0">
                <a:solidFill>
                  <a:schemeClr val="tx1">
                    <a:alpha val="60000"/>
                  </a:schemeClr>
                </a:solidFill>
              </a:rPr>
              <a:t>The “Online Movie Ticket Booking System “ will support basic functionalities for below users.</a:t>
            </a:r>
          </a:p>
          <a:p>
            <a:pPr marL="457200" algn="ctr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>
                    <a:alpha val="60000"/>
                  </a:schemeClr>
                </a:solidFill>
              </a:rPr>
              <a:t>Administrator </a:t>
            </a:r>
          </a:p>
          <a:p>
            <a:pPr marL="457200" algn="ctr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>
                    <a:alpha val="60000"/>
                  </a:schemeClr>
                </a:solidFill>
              </a:rPr>
              <a:t>Customer   </a:t>
            </a: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	</a:t>
            </a:r>
          </a:p>
          <a:p>
            <a:pPr marL="114300" indent="0" algn="ctr">
              <a:buNone/>
            </a:pPr>
            <a:endParaRPr lang="en-US" sz="2400" dirty="0">
              <a:solidFill>
                <a:schemeClr val="tx1">
                  <a:alpha val="60000"/>
                </a:schemeClr>
              </a:solidFill>
            </a:endParaRPr>
          </a:p>
          <a:p>
            <a:pPr marL="114300" indent="0" algn="ctr">
              <a:buNone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                                                                                                                                                                                                                             		</a:t>
            </a:r>
            <a:r>
              <a:rPr lang="en-US" sz="1000" dirty="0">
                <a:solidFill>
                  <a:schemeClr val="tx1">
                    <a:alpha val="60000"/>
                  </a:schemeClr>
                </a:solidFill>
              </a:rPr>
              <a:t>    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tx1">
                  <a:alpha val="60000"/>
                </a:schemeClr>
              </a:solidFill>
            </a:endParaRPr>
          </a:p>
          <a:p>
            <a:pPr lvl="1" indent="-228600" algn="ctr">
              <a:buFont typeface="Wingdings" panose="05000000000000000000" pitchFamily="2" charset="2"/>
              <a:buChar char="§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 algn="ctr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>
                  <a:alpha val="60000"/>
                </a:schemeClr>
              </a:solidFill>
            </a:endParaRPr>
          </a:p>
          <a:p>
            <a:pPr marL="457200" indent="-228600" algn="ctr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>
                  <a:alpha val="60000"/>
                </a:schemeClr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708348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F8E50F-247A-4628-90BB-62A60E396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857251"/>
            <a:ext cx="10515600" cy="20764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66900" y="3190875"/>
            <a:ext cx="8458200" cy="298608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ctr"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  <a:p>
            <a:pPr indent="-228600" algn="ctr"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  <a:p>
            <a:pPr marL="457200" indent="-228600" algn="ctr"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8434" name="AutoShape 2" descr="blob:https://web.whatsapp.com/768716ff-ac15-46b0-bcd0-1abe0aa4561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6" name="AutoShape 4" descr="blob:https://web.whatsapp.com/768716ff-ac15-46b0-bcd0-1abe0aa4561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C0A016D-22D4-4938-910C-0CDA4470F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94" y="112014"/>
            <a:ext cx="11807431" cy="664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67674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F8E50F-247A-4628-90BB-62A60E396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96389"/>
            <a:ext cx="10515600" cy="47026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ER DIAGRAM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EA08FA9-FF11-435C-9109-AF87A99981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66900" y="3190875"/>
            <a:ext cx="8458200" cy="298608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ctr"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</p:txBody>
      </p:sp>
      <p:pic>
        <p:nvPicPr>
          <p:cNvPr id="17409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1520" y="1058092"/>
            <a:ext cx="10789920" cy="5238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4175909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F8E50F-247A-4628-90BB-62A60E396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3801" y="1064966"/>
            <a:ext cx="8810873" cy="79240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	MODULES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90600" y="1857375"/>
            <a:ext cx="9744073" cy="450532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FFFF"/>
                </a:solidFill>
              </a:rPr>
              <a:t>USER MODULE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Fields Required         : </a:t>
            </a:r>
            <a:r>
              <a:rPr lang="en-US" dirty="0" smtClean="0">
                <a:solidFill>
                  <a:schemeClr val="tx1"/>
                </a:solidFill>
              </a:rPr>
              <a:t>Userid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			                            Password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Role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Username</a:t>
            </a:r>
          </a:p>
          <a:p>
            <a:r>
              <a:rPr lang="en-US" dirty="0">
                <a:solidFill>
                  <a:schemeClr val="tx1"/>
                </a:solidFill>
              </a:rPr>
              <a:t>			                            Customer_Id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Rest API’s Performed: Adduser</a:t>
            </a:r>
          </a:p>
          <a:p>
            <a:r>
              <a:rPr lang="en-US" dirty="0">
                <a:solidFill>
                  <a:schemeClr val="tx1"/>
                </a:solidFill>
              </a:rPr>
              <a:t>				                        Removeusers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836739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AAFE2A1-77F8-441E-9B9F-DD61C354F4FE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6052644-F409-493B-8E91-969D43897F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CF4B188-9E41-4609-81DC-EA2587D009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597</TotalTime>
  <Words>396</Words>
  <Application>Microsoft Office PowerPoint</Application>
  <PresentationFormat>Custom</PresentationFormat>
  <Paragraphs>177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Ion</vt:lpstr>
      <vt:lpstr>ONLINE MOVIE TICKET BOOKING APPLICATION</vt:lpstr>
      <vt:lpstr>PRESENTED BY:</vt:lpstr>
      <vt:lpstr>CONTENTS:</vt:lpstr>
      <vt:lpstr>SCOPE OF PROJECT </vt:lpstr>
      <vt:lpstr> INTRODUCTION</vt:lpstr>
      <vt:lpstr>SYSTEM OVERVIEW</vt:lpstr>
      <vt:lpstr> </vt:lpstr>
      <vt:lpstr>ER DIAGRAM</vt:lpstr>
      <vt:lpstr> MODULES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FUTURE ENHANCEMENT</vt:lpstr>
      <vt:lpstr>Slide 21</vt:lpstr>
      <vt:lpstr>Slide 22</vt:lpstr>
      <vt:lpstr>Slide 23</vt:lpstr>
      <vt:lpstr>Slide 24</vt:lpstr>
      <vt:lpstr> CONCLUSION</vt:lpstr>
      <vt:lpstr>Slide 26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MOVIE TICKET BOOKING APPLICATION</dc:title>
  <dc:creator>Deepika Akula(UST,IN)</dc:creator>
  <cp:lastModifiedBy>pooji</cp:lastModifiedBy>
  <cp:revision>49</cp:revision>
  <dcterms:created xsi:type="dcterms:W3CDTF">2022-03-14T05:44:56Z</dcterms:created>
  <dcterms:modified xsi:type="dcterms:W3CDTF">2022-03-15T18:19:01Z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